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7" r:id="rId3"/>
    <p:sldId id="258" r:id="rId4"/>
    <p:sldId id="259" r:id="rId5"/>
    <p:sldId id="260" r:id="rId6"/>
    <p:sldId id="261" r:id="rId7"/>
    <p:sldId id="269" r:id="rId8"/>
    <p:sldId id="270" r:id="rId9"/>
    <p:sldId id="262" r:id="rId10"/>
    <p:sldId id="263" r:id="rId11"/>
    <p:sldId id="264" r:id="rId12"/>
    <p:sldId id="265" r:id="rId13"/>
    <p:sldId id="268" r:id="rId14"/>
    <p:sldId id="266" r:id="rId15"/>
    <p:sldId id="267" r:id="rId16"/>
    <p:sldId id="272" r:id="rId17"/>
    <p:sldId id="271"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1502"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ctrTitle"/>
          </p:nvPr>
        </p:nvSpPr>
        <p:spPr>
          <a:xfrm>
            <a:off x="914400" y="1803405"/>
            <a:ext cx="73152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914400" y="3632201"/>
            <a:ext cx="73152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5932170" y="4323845"/>
            <a:ext cx="2297429" cy="365125"/>
          </a:xfrm>
        </p:spPr>
        <p:txBody>
          <a:bodyPr/>
          <a:lstStyle/>
          <a:p>
            <a:fld id="{5D687B33-AA39-440F-B429-A712D1792A68}" type="datetimeFigureOut">
              <a:rPr lang="en-US" smtClean="0"/>
              <a:t>3/15/2023</a:t>
            </a:fld>
            <a:endParaRPr lang="en-US"/>
          </a:p>
        </p:txBody>
      </p:sp>
      <p:sp>
        <p:nvSpPr>
          <p:cNvPr id="5" name="Footer Placeholder 4"/>
          <p:cNvSpPr>
            <a:spLocks noGrp="1"/>
          </p:cNvSpPr>
          <p:nvPr>
            <p:ph type="ftr" sz="quarter" idx="11"/>
          </p:nvPr>
        </p:nvSpPr>
        <p:spPr>
          <a:xfrm>
            <a:off x="914400" y="4323846"/>
            <a:ext cx="4880610" cy="365125"/>
          </a:xfrm>
        </p:spPr>
        <p:txBody>
          <a:bodyPr/>
          <a:lstStyle/>
          <a:p>
            <a:endParaRPr lang="en-US"/>
          </a:p>
        </p:txBody>
      </p:sp>
      <p:sp>
        <p:nvSpPr>
          <p:cNvPr id="6" name="Slide Number Placeholder 5"/>
          <p:cNvSpPr>
            <a:spLocks noGrp="1"/>
          </p:cNvSpPr>
          <p:nvPr>
            <p:ph type="sldNum" sz="quarter" idx="12"/>
          </p:nvPr>
        </p:nvSpPr>
        <p:spPr>
          <a:xfrm>
            <a:off x="6057900" y="1430867"/>
            <a:ext cx="2171700" cy="365125"/>
          </a:xfrm>
        </p:spPr>
        <p:txBody>
          <a:bodyPr/>
          <a:lstStyle/>
          <a:p>
            <a:fld id="{EE821C8F-0D4A-4482-9455-CBA34CD9084A}" type="slidenum">
              <a:rPr lang="en-US" smtClean="0"/>
              <a:t>‹#›</a:t>
            </a:fld>
            <a:endParaRPr lang="en-US"/>
          </a:p>
        </p:txBody>
      </p:sp>
    </p:spTree>
    <p:extLst>
      <p:ext uri="{BB962C8B-B14F-4D97-AF65-F5344CB8AC3E}">
        <p14:creationId xmlns:p14="http://schemas.microsoft.com/office/powerpoint/2010/main" val="714448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55" y="4697361"/>
            <a:ext cx="7956482"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94355" y="977035"/>
            <a:ext cx="7950260" cy="340697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94360" y="5516716"/>
            <a:ext cx="7955280" cy="74692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687B33-AA39-440F-B429-A712D1792A68}" type="datetimeFigureOut">
              <a:rPr lang="en-US" smtClean="0"/>
              <a:t>3/15/2023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821C8F-0D4A-4482-9455-CBA34CD9084A}" type="slidenum">
              <a:rPr lang="en-US" smtClean="0"/>
              <a:t>‹#›</a:t>
            </a:fld>
            <a:endParaRPr lang="en-US"/>
          </a:p>
        </p:txBody>
      </p:sp>
    </p:spTree>
    <p:extLst>
      <p:ext uri="{BB962C8B-B14F-4D97-AF65-F5344CB8AC3E}">
        <p14:creationId xmlns:p14="http://schemas.microsoft.com/office/powerpoint/2010/main" val="1851676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3"/>
            <a:ext cx="795528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800" y="3649134"/>
            <a:ext cx="7772400" cy="1330852"/>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fld id="{5D687B33-AA39-440F-B429-A712D1792A68}" type="datetimeFigureOut">
              <a:rPr lang="en-US" smtClean="0"/>
              <a:t>3/15/2023</a:t>
            </a:fld>
            <a:endParaRPr lang="en-US"/>
          </a:p>
        </p:txBody>
      </p:sp>
      <p:sp>
        <p:nvSpPr>
          <p:cNvPr id="6" name="Footer Placeholder 5"/>
          <p:cNvSpPr>
            <a:spLocks noGrp="1"/>
          </p:cNvSpPr>
          <p:nvPr>
            <p:ph type="ftr" sz="quarter" idx="11"/>
          </p:nvPr>
        </p:nvSpPr>
        <p:spPr>
          <a:xfrm>
            <a:off x="594360" y="381001"/>
            <a:ext cx="4830656" cy="365125"/>
          </a:xfrm>
        </p:spPr>
        <p:txBody>
          <a:bodyPr/>
          <a:lstStyle/>
          <a:p>
            <a:endParaRPr lang="en-US"/>
          </a:p>
        </p:txBody>
      </p:sp>
      <p:sp>
        <p:nvSpPr>
          <p:cNvPr id="7" name="Slide Number Placeholder 6"/>
          <p:cNvSpPr>
            <a:spLocks noGrp="1"/>
          </p:cNvSpPr>
          <p:nvPr>
            <p:ph type="sldNum" sz="quarter" idx="12"/>
          </p:nvPr>
        </p:nvSpPr>
        <p:spPr>
          <a:xfrm>
            <a:off x="7882466" y="381001"/>
            <a:ext cx="667174" cy="365125"/>
          </a:xfrm>
        </p:spPr>
        <p:txBody>
          <a:bodyPr/>
          <a:lstStyle/>
          <a:p>
            <a:fld id="{EE821C8F-0D4A-4482-9455-CBA34CD9084A}" type="slidenum">
              <a:rPr lang="en-US" smtClean="0"/>
              <a:t>‹#›</a:t>
            </a:fld>
            <a:endParaRPr lang="en-US"/>
          </a:p>
        </p:txBody>
      </p:sp>
    </p:spTree>
    <p:extLst>
      <p:ext uri="{BB962C8B-B14F-4D97-AF65-F5344CB8AC3E}">
        <p14:creationId xmlns:p14="http://schemas.microsoft.com/office/powerpoint/2010/main" val="35207900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768351" y="753534"/>
            <a:ext cx="7613650" cy="2756234"/>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977899" y="3509768"/>
            <a:ext cx="7194552"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0" y="4174597"/>
            <a:ext cx="7778752" cy="821265"/>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fld id="{5D687B33-AA39-440F-B429-A712D1792A68}" type="datetimeFigureOut">
              <a:rPr lang="en-US" smtClean="0"/>
              <a:t>3/15/2023</a:t>
            </a:fld>
            <a:endParaRPr lang="en-US"/>
          </a:p>
        </p:txBody>
      </p:sp>
      <p:sp>
        <p:nvSpPr>
          <p:cNvPr id="6" name="Footer Placeholder 5"/>
          <p:cNvSpPr>
            <a:spLocks noGrp="1"/>
          </p:cNvSpPr>
          <p:nvPr>
            <p:ph type="ftr" sz="quarter" idx="11"/>
          </p:nvPr>
        </p:nvSpPr>
        <p:spPr>
          <a:xfrm>
            <a:off x="594360" y="379438"/>
            <a:ext cx="4830656" cy="365125"/>
          </a:xfrm>
        </p:spPr>
        <p:txBody>
          <a:bodyPr/>
          <a:lstStyle/>
          <a:p>
            <a:endParaRPr lang="en-US"/>
          </a:p>
        </p:txBody>
      </p:sp>
      <p:sp>
        <p:nvSpPr>
          <p:cNvPr id="7" name="Slide Number Placeholder 6"/>
          <p:cNvSpPr>
            <a:spLocks noGrp="1"/>
          </p:cNvSpPr>
          <p:nvPr>
            <p:ph type="sldNum" sz="quarter" idx="12"/>
          </p:nvPr>
        </p:nvSpPr>
        <p:spPr>
          <a:xfrm>
            <a:off x="7882466" y="381001"/>
            <a:ext cx="667174" cy="365125"/>
          </a:xfrm>
        </p:spPr>
        <p:txBody>
          <a:bodyPr/>
          <a:lstStyle/>
          <a:p>
            <a:fld id="{EE821C8F-0D4A-4482-9455-CBA34CD9084A}" type="slidenum">
              <a:rPr lang="en-US" smtClean="0"/>
              <a:t>‹#›</a:t>
            </a:fld>
            <a:endParaRPr lang="en-US"/>
          </a:p>
        </p:txBody>
      </p:sp>
      <p:sp>
        <p:nvSpPr>
          <p:cNvPr id="13" name="TextBox 12"/>
          <p:cNvSpPr txBox="1"/>
          <p:nvPr/>
        </p:nvSpPr>
        <p:spPr>
          <a:xfrm>
            <a:off x="231458" y="80772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8146733" y="302133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062504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685800" y="1124702"/>
            <a:ext cx="7774782"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792" y="3648316"/>
            <a:ext cx="7773608"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562176" y="378884"/>
            <a:ext cx="2183130" cy="365125"/>
          </a:xfrm>
        </p:spPr>
        <p:txBody>
          <a:bodyPr/>
          <a:lstStyle>
            <a:lvl1pPr algn="r">
              <a:defRPr/>
            </a:lvl1pPr>
          </a:lstStyle>
          <a:p>
            <a:fld id="{5D687B33-AA39-440F-B429-A712D1792A68}" type="datetimeFigureOut">
              <a:rPr lang="en-US" smtClean="0"/>
              <a:t>3/15/2023</a:t>
            </a:fld>
            <a:endParaRPr lang="en-US"/>
          </a:p>
        </p:txBody>
      </p:sp>
      <p:sp>
        <p:nvSpPr>
          <p:cNvPr id="6" name="Footer Placeholder 5"/>
          <p:cNvSpPr>
            <a:spLocks noGrp="1"/>
          </p:cNvSpPr>
          <p:nvPr>
            <p:ph type="ftr" sz="quarter" idx="11"/>
          </p:nvPr>
        </p:nvSpPr>
        <p:spPr>
          <a:xfrm>
            <a:off x="594360" y="378884"/>
            <a:ext cx="4830656" cy="365125"/>
          </a:xfrm>
        </p:spPr>
        <p:txBody>
          <a:bodyPr/>
          <a:lstStyle/>
          <a:p>
            <a:endParaRPr lang="en-US"/>
          </a:p>
        </p:txBody>
      </p:sp>
      <p:sp>
        <p:nvSpPr>
          <p:cNvPr id="7" name="Slide Number Placeholder 6"/>
          <p:cNvSpPr>
            <a:spLocks noGrp="1"/>
          </p:cNvSpPr>
          <p:nvPr>
            <p:ph type="sldNum" sz="quarter" idx="12"/>
          </p:nvPr>
        </p:nvSpPr>
        <p:spPr>
          <a:xfrm>
            <a:off x="7882466" y="381001"/>
            <a:ext cx="667174" cy="365125"/>
          </a:xfrm>
        </p:spPr>
        <p:txBody>
          <a:bodyPr/>
          <a:lstStyle/>
          <a:p>
            <a:fld id="{EE821C8F-0D4A-4482-9455-CBA34CD9084A}" type="slidenum">
              <a:rPr lang="en-US" smtClean="0"/>
              <a:t>‹#›</a:t>
            </a:fld>
            <a:endParaRPr lang="en-US"/>
          </a:p>
        </p:txBody>
      </p:sp>
    </p:spTree>
    <p:extLst>
      <p:ext uri="{BB962C8B-B14F-4D97-AF65-F5344CB8AC3E}">
        <p14:creationId xmlns:p14="http://schemas.microsoft.com/office/powerpoint/2010/main" val="2598170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171701" y="762000"/>
            <a:ext cx="637793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594361" y="2202080"/>
            <a:ext cx="2560320"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59436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02237" y="2201333"/>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00781" y="2904068"/>
            <a:ext cx="2560320" cy="335957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89319" y="2192866"/>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8932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D687B33-AA39-440F-B429-A712D1792A68}" type="datetimeFigureOut">
              <a:rPr lang="en-US" smtClean="0"/>
              <a:t>3/15/2023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821C8F-0D4A-4482-9455-CBA34CD9084A}" type="slidenum">
              <a:rPr lang="en-US" smtClean="0"/>
              <a:t>‹#›</a:t>
            </a:fld>
            <a:endParaRPr lang="en-US"/>
          </a:p>
        </p:txBody>
      </p:sp>
    </p:spTree>
    <p:extLst>
      <p:ext uri="{BB962C8B-B14F-4D97-AF65-F5344CB8AC3E}">
        <p14:creationId xmlns:p14="http://schemas.microsoft.com/office/powerpoint/2010/main" val="34000610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71702" y="762000"/>
            <a:ext cx="6381984"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594360"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594360" y="2331720"/>
            <a:ext cx="2560320" cy="15073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594360" y="4796103"/>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291873"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291872" y="2331720"/>
            <a:ext cx="2560320" cy="1509862"/>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290858" y="4796102"/>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93365"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5993364" y="2331721"/>
            <a:ext cx="2560320" cy="1508919"/>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93272" y="4796100"/>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D687B33-AA39-440F-B429-A712D1792A68}" type="datetimeFigureOut">
              <a:rPr lang="en-US" smtClean="0"/>
              <a:t>3/15/2023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821C8F-0D4A-4482-9455-CBA34CD9084A}" type="slidenum">
              <a:rPr lang="en-US" smtClean="0"/>
              <a:t>‹#›</a:t>
            </a:fld>
            <a:endParaRPr lang="en-US"/>
          </a:p>
        </p:txBody>
      </p:sp>
    </p:spTree>
    <p:extLst>
      <p:ext uri="{BB962C8B-B14F-4D97-AF65-F5344CB8AC3E}">
        <p14:creationId xmlns:p14="http://schemas.microsoft.com/office/powerpoint/2010/main" val="2629213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94360" y="2194560"/>
            <a:ext cx="7955280" cy="40690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687B33-AA39-440F-B429-A712D1792A68}" type="datetimeFigureOut">
              <a:rPr lang="en-US" smtClean="0"/>
              <a:t>3/15/2023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821C8F-0D4A-4482-9455-CBA34CD9084A}" type="slidenum">
              <a:rPr lang="en-US" smtClean="0"/>
              <a:t>‹#›</a:t>
            </a:fld>
            <a:endParaRPr lang="en-US"/>
          </a:p>
        </p:txBody>
      </p:sp>
    </p:spTree>
    <p:extLst>
      <p:ext uri="{BB962C8B-B14F-4D97-AF65-F5344CB8AC3E}">
        <p14:creationId xmlns:p14="http://schemas.microsoft.com/office/powerpoint/2010/main" val="26521235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Vertical Title 1"/>
          <p:cNvSpPr>
            <a:spLocks noGrp="1"/>
          </p:cNvSpPr>
          <p:nvPr>
            <p:ph type="title" orient="vert"/>
          </p:nvPr>
        </p:nvSpPr>
        <p:spPr>
          <a:xfrm>
            <a:off x="7006590" y="747183"/>
            <a:ext cx="1543050" cy="4248675"/>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94360" y="746126"/>
            <a:ext cx="6278035" cy="424973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fld id="{5D687B33-AA39-440F-B429-A712D1792A68}" type="datetimeFigureOut">
              <a:rPr lang="en-US" smtClean="0"/>
              <a:t>3/15/2023</a:t>
            </a:fld>
            <a:endParaRPr lang="en-US"/>
          </a:p>
        </p:txBody>
      </p:sp>
      <p:sp>
        <p:nvSpPr>
          <p:cNvPr id="5" name="Footer Placeholder 4"/>
          <p:cNvSpPr>
            <a:spLocks noGrp="1"/>
          </p:cNvSpPr>
          <p:nvPr>
            <p:ph type="ftr" sz="quarter" idx="11"/>
          </p:nvPr>
        </p:nvSpPr>
        <p:spPr>
          <a:xfrm>
            <a:off x="594360" y="381001"/>
            <a:ext cx="4830656" cy="365125"/>
          </a:xfrm>
        </p:spPr>
        <p:txBody>
          <a:bodyPr/>
          <a:lstStyle/>
          <a:p>
            <a:endParaRPr lang="en-US"/>
          </a:p>
        </p:txBody>
      </p:sp>
      <p:sp>
        <p:nvSpPr>
          <p:cNvPr id="6" name="Slide Number Placeholder 5"/>
          <p:cNvSpPr>
            <a:spLocks noGrp="1"/>
          </p:cNvSpPr>
          <p:nvPr>
            <p:ph type="sldNum" sz="quarter" idx="12"/>
          </p:nvPr>
        </p:nvSpPr>
        <p:spPr>
          <a:xfrm>
            <a:off x="7882466" y="381001"/>
            <a:ext cx="667174" cy="365125"/>
          </a:xfrm>
        </p:spPr>
        <p:txBody>
          <a:bodyPr/>
          <a:lstStyle/>
          <a:p>
            <a:fld id="{EE821C8F-0D4A-4482-9455-CBA34CD9084A}" type="slidenum">
              <a:rPr lang="en-US" smtClean="0"/>
              <a:t>‹#›</a:t>
            </a:fld>
            <a:endParaRPr lang="en-US"/>
          </a:p>
        </p:txBody>
      </p:sp>
    </p:spTree>
    <p:extLst>
      <p:ext uri="{BB962C8B-B14F-4D97-AF65-F5344CB8AC3E}">
        <p14:creationId xmlns:p14="http://schemas.microsoft.com/office/powerpoint/2010/main" val="1637721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687B33-AA39-440F-B429-A712D1792A68}" type="datetimeFigureOut">
              <a:rPr lang="en-US" smtClean="0"/>
              <a:t>3/15/2023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821C8F-0D4A-4482-9455-CBA34CD9084A}" type="slidenum">
              <a:rPr lang="en-US" smtClean="0"/>
              <a:t>‹#›</a:t>
            </a:fld>
            <a:endParaRPr lang="en-US"/>
          </a:p>
        </p:txBody>
      </p:sp>
    </p:spTree>
    <p:extLst>
      <p:ext uri="{BB962C8B-B14F-4D97-AF65-F5344CB8AC3E}">
        <p14:creationId xmlns:p14="http://schemas.microsoft.com/office/powerpoint/2010/main" val="745224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4"/>
            <a:ext cx="7955280"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594360" y="3641726"/>
            <a:ext cx="7955281" cy="1354134"/>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fld id="{5D687B33-AA39-440F-B429-A712D1792A68}" type="datetimeFigureOut">
              <a:rPr lang="en-US" smtClean="0"/>
              <a:t>3/15/2023</a:t>
            </a:fld>
            <a:endParaRPr lang="en-US"/>
          </a:p>
        </p:txBody>
      </p:sp>
      <p:sp>
        <p:nvSpPr>
          <p:cNvPr id="5" name="Footer Placeholder 4"/>
          <p:cNvSpPr>
            <a:spLocks noGrp="1"/>
          </p:cNvSpPr>
          <p:nvPr>
            <p:ph type="ftr" sz="quarter" idx="11"/>
          </p:nvPr>
        </p:nvSpPr>
        <p:spPr>
          <a:xfrm>
            <a:off x="594360" y="381001"/>
            <a:ext cx="4830656" cy="365125"/>
          </a:xfrm>
        </p:spPr>
        <p:txBody>
          <a:bodyPr/>
          <a:lstStyle/>
          <a:p>
            <a:endParaRPr lang="en-US"/>
          </a:p>
        </p:txBody>
      </p:sp>
      <p:sp>
        <p:nvSpPr>
          <p:cNvPr id="6" name="Slide Number Placeholder 5"/>
          <p:cNvSpPr>
            <a:spLocks noGrp="1"/>
          </p:cNvSpPr>
          <p:nvPr>
            <p:ph type="sldNum" sz="quarter" idx="12"/>
          </p:nvPr>
        </p:nvSpPr>
        <p:spPr>
          <a:xfrm>
            <a:off x="7882466" y="381001"/>
            <a:ext cx="667173" cy="365125"/>
          </a:xfrm>
        </p:spPr>
        <p:txBody>
          <a:bodyPr/>
          <a:lstStyle/>
          <a:p>
            <a:fld id="{EE821C8F-0D4A-4482-9455-CBA34CD9084A}" type="slidenum">
              <a:rPr lang="en-US" smtClean="0"/>
              <a:t>‹#›</a:t>
            </a:fld>
            <a:endParaRPr lang="en-US"/>
          </a:p>
        </p:txBody>
      </p:sp>
    </p:spTree>
    <p:extLst>
      <p:ext uri="{BB962C8B-B14F-4D97-AF65-F5344CB8AC3E}">
        <p14:creationId xmlns:p14="http://schemas.microsoft.com/office/powerpoint/2010/main" val="1265895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94360" y="2194560"/>
            <a:ext cx="3910579" cy="4069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2099" y="2194560"/>
            <a:ext cx="3907540" cy="4069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D687B33-AA39-440F-B429-A712D1792A68}" type="datetimeFigureOut">
              <a:rPr lang="en-US" smtClean="0"/>
              <a:t>3/15/2023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821C8F-0D4A-4482-9455-CBA34CD9084A}" type="slidenum">
              <a:rPr lang="en-US" smtClean="0"/>
              <a:t>‹#›</a:t>
            </a:fld>
            <a:endParaRPr lang="en-US"/>
          </a:p>
        </p:txBody>
      </p:sp>
    </p:spTree>
    <p:extLst>
      <p:ext uri="{BB962C8B-B14F-4D97-AF65-F5344CB8AC3E}">
        <p14:creationId xmlns:p14="http://schemas.microsoft.com/office/powerpoint/2010/main" val="4065353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71700" y="762000"/>
            <a:ext cx="637794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1279" y="2183802"/>
            <a:ext cx="3683659"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94359" y="3132667"/>
            <a:ext cx="3910579" cy="31309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69018" y="2183802"/>
            <a:ext cx="368062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2098" y="3132667"/>
            <a:ext cx="3907541" cy="31309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D687B33-AA39-440F-B429-A712D1792A68}" type="datetimeFigureOut">
              <a:rPr lang="en-US" smtClean="0"/>
              <a:t>3/15/2023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821C8F-0D4A-4482-9455-CBA34CD9084A}" type="slidenum">
              <a:rPr lang="en-US" smtClean="0"/>
              <a:t>‹#›</a:t>
            </a:fld>
            <a:endParaRPr lang="en-US"/>
          </a:p>
        </p:txBody>
      </p:sp>
    </p:spTree>
    <p:extLst>
      <p:ext uri="{BB962C8B-B14F-4D97-AF65-F5344CB8AC3E}">
        <p14:creationId xmlns:p14="http://schemas.microsoft.com/office/powerpoint/2010/main" val="151708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687B33-AA39-440F-B429-A712D1792A68}" type="datetimeFigureOut">
              <a:rPr lang="en-US" smtClean="0"/>
              <a:t>3/15/2023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821C8F-0D4A-4482-9455-CBA34CD9084A}" type="slidenum">
              <a:rPr lang="en-US" smtClean="0"/>
              <a:t>‹#›</a:t>
            </a:fld>
            <a:endParaRPr lang="en-US"/>
          </a:p>
        </p:txBody>
      </p:sp>
    </p:spTree>
    <p:extLst>
      <p:ext uri="{BB962C8B-B14F-4D97-AF65-F5344CB8AC3E}">
        <p14:creationId xmlns:p14="http://schemas.microsoft.com/office/powerpoint/2010/main" val="223271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687B33-AA39-440F-B429-A712D1792A68}" type="datetimeFigureOut">
              <a:rPr lang="en-US" smtClean="0"/>
              <a:t>3/15/2023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821C8F-0D4A-4482-9455-CBA34CD9084A}" type="slidenum">
              <a:rPr lang="en-US" smtClean="0"/>
              <a:t>‹#›</a:t>
            </a:fld>
            <a:endParaRPr lang="en-US"/>
          </a:p>
        </p:txBody>
      </p:sp>
    </p:spTree>
    <p:extLst>
      <p:ext uri="{BB962C8B-B14F-4D97-AF65-F5344CB8AC3E}">
        <p14:creationId xmlns:p14="http://schemas.microsoft.com/office/powerpoint/2010/main" val="2906591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30861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3886200" y="746760"/>
            <a:ext cx="4663440" cy="551688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4360" y="3124200"/>
            <a:ext cx="308610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687B33-AA39-440F-B429-A712D1792A68}" type="datetimeFigureOut">
              <a:rPr lang="en-US" smtClean="0"/>
              <a:t>3/15/2023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821C8F-0D4A-4482-9455-CBA34CD9084A}" type="slidenum">
              <a:rPr lang="en-US" smtClean="0"/>
              <a:t>‹#›</a:t>
            </a:fld>
            <a:endParaRPr lang="en-US"/>
          </a:p>
        </p:txBody>
      </p:sp>
    </p:spTree>
    <p:extLst>
      <p:ext uri="{BB962C8B-B14F-4D97-AF65-F5344CB8AC3E}">
        <p14:creationId xmlns:p14="http://schemas.microsoft.com/office/powerpoint/2010/main" val="3249918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407573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77524" y="751242"/>
            <a:ext cx="3674234" cy="551239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94360" y="3124200"/>
            <a:ext cx="407573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687B33-AA39-440F-B429-A712D1792A68}" type="datetimeFigureOut">
              <a:rPr lang="en-US" smtClean="0"/>
              <a:t>3/15/2023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821C8F-0D4A-4482-9455-CBA34CD9084A}" type="slidenum">
              <a:rPr lang="en-US" smtClean="0"/>
              <a:t>‹#›</a:t>
            </a:fld>
            <a:endParaRPr lang="en-US"/>
          </a:p>
        </p:txBody>
      </p:sp>
    </p:spTree>
    <p:extLst>
      <p:ext uri="{BB962C8B-B14F-4D97-AF65-F5344CB8AC3E}">
        <p14:creationId xmlns:p14="http://schemas.microsoft.com/office/powerpoint/2010/main" val="1373060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1081088"/>
          </a:xfrm>
          <a:prstGeom prst="rect">
            <a:avLst/>
          </a:prstGeom>
        </p:spPr>
      </p:pic>
      <p:sp>
        <p:nvSpPr>
          <p:cNvPr id="2" name="Title Placeholder 1"/>
          <p:cNvSpPr>
            <a:spLocks noGrp="1"/>
          </p:cNvSpPr>
          <p:nvPr>
            <p:ph type="title"/>
          </p:nvPr>
        </p:nvSpPr>
        <p:spPr>
          <a:xfrm>
            <a:off x="2171700" y="764373"/>
            <a:ext cx="637794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94360" y="2194560"/>
            <a:ext cx="7955280" cy="40690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12230" y="6356351"/>
            <a:ext cx="213741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5D687B33-AA39-440F-B429-A712D1792A68}" type="datetimeFigureOut">
              <a:rPr lang="en-US" smtClean="0"/>
              <a:t>3/15/2023</a:t>
            </a:fld>
            <a:endParaRPr lang="en-US"/>
          </a:p>
        </p:txBody>
      </p:sp>
      <p:sp>
        <p:nvSpPr>
          <p:cNvPr id="5" name="Footer Placeholder 4"/>
          <p:cNvSpPr>
            <a:spLocks noGrp="1"/>
          </p:cNvSpPr>
          <p:nvPr>
            <p:ph type="ftr" sz="quarter" idx="3"/>
          </p:nvPr>
        </p:nvSpPr>
        <p:spPr>
          <a:xfrm>
            <a:off x="594360" y="6355846"/>
            <a:ext cx="568071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72250" y="381001"/>
            <a:ext cx="197739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EE821C8F-0D4A-4482-9455-CBA34CD9084A}" type="slidenum">
              <a:rPr lang="en-US" smtClean="0"/>
              <a:t>‹#›</a:t>
            </a:fld>
            <a:endParaRPr lang="en-US"/>
          </a:p>
        </p:txBody>
      </p:sp>
    </p:spTree>
    <p:extLst>
      <p:ext uri="{BB962C8B-B14F-4D97-AF65-F5344CB8AC3E}">
        <p14:creationId xmlns:p14="http://schemas.microsoft.com/office/powerpoint/2010/main" val="338771679"/>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CA684-69FA-1E6B-F95A-12EA83093075}"/>
              </a:ext>
            </a:extLst>
          </p:cNvPr>
          <p:cNvSpPr>
            <a:spLocks noGrp="1"/>
          </p:cNvSpPr>
          <p:nvPr>
            <p:ph type="ctrTitle"/>
          </p:nvPr>
        </p:nvSpPr>
        <p:spPr/>
        <p:txBody>
          <a:bodyPr/>
          <a:lstStyle/>
          <a:p>
            <a:r>
              <a:rPr lang="en-US" dirty="0"/>
              <a:t>How we got The Bible</a:t>
            </a:r>
          </a:p>
        </p:txBody>
      </p:sp>
      <p:sp>
        <p:nvSpPr>
          <p:cNvPr id="3" name="Subtitle 2">
            <a:extLst>
              <a:ext uri="{FF2B5EF4-FFF2-40B4-BE49-F238E27FC236}">
                <a16:creationId xmlns:a16="http://schemas.microsoft.com/office/drawing/2014/main" id="{D5D0F9DE-FC64-C098-0346-77F407BDA345}"/>
              </a:ext>
            </a:extLst>
          </p:cNvPr>
          <p:cNvSpPr>
            <a:spLocks noGrp="1"/>
          </p:cNvSpPr>
          <p:nvPr>
            <p:ph type="subTitle" idx="1"/>
          </p:nvPr>
        </p:nvSpPr>
        <p:spPr>
          <a:xfrm>
            <a:off x="1028700" y="3581401"/>
            <a:ext cx="7086600" cy="379268"/>
          </a:xfrm>
        </p:spPr>
        <p:txBody>
          <a:bodyPr/>
          <a:lstStyle/>
          <a:p>
            <a:r>
              <a:rPr lang="en-US" dirty="0"/>
              <a:t>Brief history of the canon</a:t>
            </a:r>
          </a:p>
        </p:txBody>
      </p:sp>
    </p:spTree>
    <p:extLst>
      <p:ext uri="{BB962C8B-B14F-4D97-AF65-F5344CB8AC3E}">
        <p14:creationId xmlns:p14="http://schemas.microsoft.com/office/powerpoint/2010/main" val="1057607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3C223-B099-3DF7-6287-D6ADFAF95D8B}"/>
              </a:ext>
            </a:extLst>
          </p:cNvPr>
          <p:cNvSpPr>
            <a:spLocks noGrp="1"/>
          </p:cNvSpPr>
          <p:nvPr>
            <p:ph type="title"/>
          </p:nvPr>
        </p:nvSpPr>
        <p:spPr/>
        <p:txBody>
          <a:bodyPr>
            <a:normAutofit fontScale="90000"/>
          </a:bodyPr>
          <a:lstStyle/>
          <a:p>
            <a:pPr marL="342900" marR="0" lvl="0" indent="-342900">
              <a:lnSpc>
                <a:spcPct val="107000"/>
              </a:lnSpc>
              <a:spcBef>
                <a:spcPts val="0"/>
              </a:spcBef>
              <a:spcAft>
                <a:spcPts val="800"/>
              </a:spcAft>
            </a:pPr>
            <a:r>
              <a:rPr lang="en-US" sz="4000" dirty="0">
                <a:effectLst/>
                <a:latin typeface="Calibri" panose="020F0502020204030204" pitchFamily="34" charset="0"/>
                <a:ea typeface="Calibri" panose="020F0502020204030204" pitchFamily="34" charset="0"/>
                <a:cs typeface="Times New Roman" panose="02020603050405020304" pitchFamily="18" charset="0"/>
              </a:rPr>
              <a:t>How was scripture Canonized? </a:t>
            </a:r>
            <a:endParaRPr lang="en-US" dirty="0"/>
          </a:p>
        </p:txBody>
      </p:sp>
      <p:sp>
        <p:nvSpPr>
          <p:cNvPr id="3" name="Content Placeholder 2">
            <a:extLst>
              <a:ext uri="{FF2B5EF4-FFF2-40B4-BE49-F238E27FC236}">
                <a16:creationId xmlns:a16="http://schemas.microsoft.com/office/drawing/2014/main" id="{DDDA46D8-97EF-1381-85DA-52C20620DB9E}"/>
              </a:ext>
            </a:extLst>
          </p:cNvPr>
          <p:cNvSpPr>
            <a:spLocks noGrp="1"/>
          </p:cNvSpPr>
          <p:nvPr>
            <p:ph idx="1"/>
          </p:nvPr>
        </p:nvSpPr>
        <p:spPr>
          <a:xfrm>
            <a:off x="594360" y="1725283"/>
            <a:ext cx="7955280" cy="4538357"/>
          </a:xfrm>
        </p:spPr>
        <p:txBody>
          <a:bodyPr>
            <a:normAutofit/>
          </a:bodyPr>
          <a:lstStyle/>
          <a:p>
            <a:pPr marL="742950" marR="0" lvl="1" indent="-285750">
              <a:lnSpc>
                <a:spcPct val="107000"/>
              </a:lnSpc>
              <a:spcBef>
                <a:spcPts val="0"/>
              </a:spcBef>
              <a:spcAft>
                <a:spcPts val="800"/>
              </a:spcAft>
              <a:buFont typeface="+mj-lt"/>
              <a:buAutoNum type="alphaL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Definition of Canon- </a:t>
            </a:r>
          </a:p>
          <a:p>
            <a:pPr marL="1143000" marR="0" lvl="2" indent="-228600">
              <a:lnSpc>
                <a:spcPct val="107000"/>
              </a:lnSpc>
              <a:spcBef>
                <a:spcPts val="0"/>
              </a:spcBef>
              <a:spcAft>
                <a:spcPts val="800"/>
              </a:spcAft>
              <a:buFont typeface="+mj-lt"/>
              <a:buAutoNum type="romanL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This is derived from the Semitic root </a:t>
            </a:r>
            <a:r>
              <a:rPr lang="en-US" sz="2400" dirty="0" err="1">
                <a:effectLst/>
                <a:latin typeface="Calibri" panose="020F0502020204030204" pitchFamily="34" charset="0"/>
                <a:ea typeface="Calibri" panose="020F0502020204030204" pitchFamily="34" charset="0"/>
                <a:cs typeface="Times New Roman" panose="02020603050405020304" pitchFamily="18" charset="0"/>
              </a:rPr>
              <a:t>Qaneh</a:t>
            </a:r>
            <a:r>
              <a:rPr lang="en-US" sz="2400" dirty="0">
                <a:effectLst/>
                <a:latin typeface="Calibri" panose="020F0502020204030204" pitchFamily="34" charset="0"/>
                <a:ea typeface="Calibri" panose="020F0502020204030204" pitchFamily="34" charset="0"/>
                <a:cs typeface="Times New Roman" panose="02020603050405020304" pitchFamily="18" charset="0"/>
              </a:rPr>
              <a:t> meaning reed or stalk. These reeds or stalks were also used as measuring sticks and the word became to mean rule. The Greeks took this word into their own language (</a:t>
            </a:r>
            <a:r>
              <a:rPr lang="en-US" sz="2400" dirty="0" err="1">
                <a:effectLst/>
                <a:latin typeface="Calibri" panose="020F0502020204030204" pitchFamily="34" charset="0"/>
                <a:ea typeface="Calibri" panose="020F0502020204030204" pitchFamily="34" charset="0"/>
                <a:cs typeface="Times New Roman" panose="02020603050405020304" pitchFamily="18" charset="0"/>
              </a:rPr>
              <a:t>Kanon</a:t>
            </a:r>
            <a:r>
              <a:rPr lang="en-US" sz="2400" dirty="0">
                <a:effectLst/>
                <a:latin typeface="Calibri" panose="020F0502020204030204" pitchFamily="34" charset="0"/>
                <a:ea typeface="Calibri" panose="020F0502020204030204" pitchFamily="34" charset="0"/>
                <a:cs typeface="Times New Roman" panose="02020603050405020304" pitchFamily="18" charset="0"/>
              </a:rPr>
              <a:t>) and with used it with a broader meaning to refer to any type of standard or guideline. (ex. Gal. 6:16 – Rule) </a:t>
            </a:r>
          </a:p>
          <a:p>
            <a:pPr marL="1200150" lvl="2" indent="-285750">
              <a:lnSpc>
                <a:spcPct val="107000"/>
              </a:lnSpc>
              <a:spcBef>
                <a:spcPts val="0"/>
              </a:spcBef>
              <a:spcAft>
                <a:spcPts val="800"/>
              </a:spcAft>
              <a:buFont typeface="+mj-lt"/>
              <a:buAutoNum type="alphaL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Later this term came to mean a list of books that were held to be authoritative</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3955499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FCCBC-79C0-D3AA-54A1-103778B0B083}"/>
              </a:ext>
            </a:extLst>
          </p:cNvPr>
          <p:cNvSpPr>
            <a:spLocks noGrp="1"/>
          </p:cNvSpPr>
          <p:nvPr>
            <p:ph type="title"/>
          </p:nvPr>
        </p:nvSpPr>
        <p:spPr/>
        <p:txBody>
          <a:bodyPr/>
          <a:lstStyle/>
          <a:p>
            <a:r>
              <a:rPr lang="en-US" dirty="0"/>
              <a:t>How was scripture canonized?</a:t>
            </a:r>
          </a:p>
        </p:txBody>
      </p:sp>
      <p:sp>
        <p:nvSpPr>
          <p:cNvPr id="3" name="Content Placeholder 2">
            <a:extLst>
              <a:ext uri="{FF2B5EF4-FFF2-40B4-BE49-F238E27FC236}">
                <a16:creationId xmlns:a16="http://schemas.microsoft.com/office/drawing/2014/main" id="{A217685F-B923-1E21-F866-E34D86B43082}"/>
              </a:ext>
            </a:extLst>
          </p:cNvPr>
          <p:cNvSpPr>
            <a:spLocks noGrp="1"/>
          </p:cNvSpPr>
          <p:nvPr>
            <p:ph idx="1"/>
          </p:nvPr>
        </p:nvSpPr>
        <p:spPr>
          <a:xfrm>
            <a:off x="594360" y="2194559"/>
            <a:ext cx="7955280" cy="4603055"/>
          </a:xfrm>
        </p:spPr>
        <p:txBody>
          <a:bodyPr/>
          <a:lstStyle/>
          <a:p>
            <a:pPr marL="0" indent="0">
              <a:lnSpc>
                <a:spcPct val="150000"/>
              </a:lnSpc>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Criteria for the OT canon </a:t>
            </a:r>
          </a:p>
          <a:p>
            <a:pPr marL="914400" lvl="1" indent="-457200">
              <a:lnSpc>
                <a:spcPct val="150000"/>
              </a:lnSpc>
              <a:buFont typeface="+mj-lt"/>
              <a:buAutoNum type="alphaU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set forth by Josephus in Contra </a:t>
            </a:r>
            <a:r>
              <a:rPr lang="en-US" sz="2400" dirty="0" err="1">
                <a:effectLst/>
                <a:latin typeface="Calibri" panose="020F0502020204030204" pitchFamily="34" charset="0"/>
                <a:ea typeface="Calibri" panose="020F0502020204030204" pitchFamily="34" charset="0"/>
                <a:cs typeface="Times New Roman" panose="02020603050405020304" pitchFamily="18" charset="0"/>
              </a:rPr>
              <a:t>Apion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1257300" lvl="2" indent="-342900">
              <a:lnSpc>
                <a:spcPct val="150000"/>
              </a:lnSpc>
              <a:buFont typeface="+mj-l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It does not contain contradictions. </a:t>
            </a:r>
          </a:p>
          <a:p>
            <a:pPr marL="1257300" lvl="2" indent="-342900">
              <a:lnSpc>
                <a:spcPct val="150000"/>
              </a:lnSpc>
              <a:buFont typeface="+mj-l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It was written by a prophet, or someone recognized as having authority.</a:t>
            </a:r>
          </a:p>
          <a:p>
            <a:pPr marL="1257300" lvl="2" indent="-342900">
              <a:lnSpc>
                <a:spcPct val="150000"/>
              </a:lnSpc>
              <a:buFont typeface="+mj-l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It originated through inspiration from God.</a:t>
            </a:r>
          </a:p>
          <a:p>
            <a:pPr marL="1257300" lvl="2" indent="-342900">
              <a:lnSpc>
                <a:spcPct val="150000"/>
              </a:lnSpc>
              <a:buFont typeface="+mj-l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It was accepted by Jews as authoritative material. </a:t>
            </a:r>
          </a:p>
          <a:p>
            <a:pPr lvl="2"/>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lvl="2"/>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lvl="2"/>
            <a:endParaRPr lang="en-US" dirty="0"/>
          </a:p>
        </p:txBody>
      </p:sp>
    </p:spTree>
    <p:extLst>
      <p:ext uri="{BB962C8B-B14F-4D97-AF65-F5344CB8AC3E}">
        <p14:creationId xmlns:p14="http://schemas.microsoft.com/office/powerpoint/2010/main" val="1767588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C82D6-A37A-B124-924A-E0FD96ED5D49}"/>
              </a:ext>
            </a:extLst>
          </p:cNvPr>
          <p:cNvSpPr>
            <a:spLocks noGrp="1"/>
          </p:cNvSpPr>
          <p:nvPr>
            <p:ph type="title"/>
          </p:nvPr>
        </p:nvSpPr>
        <p:spPr/>
        <p:txBody>
          <a:bodyPr/>
          <a:lstStyle/>
          <a:p>
            <a:r>
              <a:rPr lang="en-US" dirty="0"/>
              <a:t>How was scripture canonized?</a:t>
            </a:r>
          </a:p>
        </p:txBody>
      </p:sp>
      <p:sp>
        <p:nvSpPr>
          <p:cNvPr id="3" name="Content Placeholder 2">
            <a:extLst>
              <a:ext uri="{FF2B5EF4-FFF2-40B4-BE49-F238E27FC236}">
                <a16:creationId xmlns:a16="http://schemas.microsoft.com/office/drawing/2014/main" id="{8514A3E5-9A48-FABF-809C-3C90F0B4C41B}"/>
              </a:ext>
            </a:extLst>
          </p:cNvPr>
          <p:cNvSpPr>
            <a:spLocks noGrp="1"/>
          </p:cNvSpPr>
          <p:nvPr>
            <p:ph idx="1"/>
          </p:nvPr>
        </p:nvSpPr>
        <p:spPr>
          <a:xfrm>
            <a:off x="594360" y="2194559"/>
            <a:ext cx="7955280" cy="4516791"/>
          </a:xfrm>
        </p:spPr>
        <p:txBody>
          <a:bodyPr>
            <a:normAutofit fontScale="92500"/>
          </a:bodyPr>
          <a:lstStyle/>
          <a:p>
            <a:pPr>
              <a:lnSpc>
                <a:spcPct val="100000"/>
              </a:lnSpc>
            </a:pPr>
            <a:r>
              <a:rPr lang="en-US" sz="2400" dirty="0">
                <a:effectLst/>
                <a:latin typeface="Calibri" panose="020F0502020204030204" pitchFamily="34" charset="0"/>
                <a:ea typeface="Calibri" panose="020F0502020204030204" pitchFamily="34" charset="0"/>
                <a:cs typeface="Times New Roman" panose="02020603050405020304" pitchFamily="18" charset="0"/>
              </a:rPr>
              <a:t>Canon of the New Testament</a:t>
            </a:r>
          </a:p>
          <a:p>
            <a:pPr marL="0" indent="0">
              <a:lnSpc>
                <a:spcPct val="100000"/>
              </a:lnSpc>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0000"/>
              </a:lnSpc>
              <a:spcBef>
                <a:spcPts val="0"/>
              </a:spcBef>
              <a:spcAft>
                <a:spcPts val="800"/>
              </a:spcAft>
              <a:buFont typeface="+mj-lt"/>
              <a:buAutoNum type="romanL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It is important to remember that the Christian church did not canonize any book. Canonization was determined by God. But the early church needed to know how to recognize canonicity. The little we know regarding this process must be gleaned from the writings of the church fathers and other sources. Probably the most helpful resource is the Latin fragment called the MURTORIAN CANON. I am not going to read the whole thing, but it lays out a path for us to know what should be treated as authoritative and what should not. </a:t>
            </a:r>
          </a:p>
          <a:p>
            <a:pPr lvl="1"/>
            <a:endParaRPr lang="en-US" dirty="0"/>
          </a:p>
        </p:txBody>
      </p:sp>
    </p:spTree>
    <p:extLst>
      <p:ext uri="{BB962C8B-B14F-4D97-AF65-F5344CB8AC3E}">
        <p14:creationId xmlns:p14="http://schemas.microsoft.com/office/powerpoint/2010/main" val="2343935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C82D6-A37A-B124-924A-E0FD96ED5D49}"/>
              </a:ext>
            </a:extLst>
          </p:cNvPr>
          <p:cNvSpPr>
            <a:spLocks noGrp="1"/>
          </p:cNvSpPr>
          <p:nvPr>
            <p:ph type="title"/>
          </p:nvPr>
        </p:nvSpPr>
        <p:spPr/>
        <p:txBody>
          <a:bodyPr/>
          <a:lstStyle/>
          <a:p>
            <a:r>
              <a:rPr lang="en-US" dirty="0"/>
              <a:t>How was scripture canonized?</a:t>
            </a:r>
          </a:p>
        </p:txBody>
      </p:sp>
      <p:sp>
        <p:nvSpPr>
          <p:cNvPr id="3" name="Content Placeholder 2">
            <a:extLst>
              <a:ext uri="{FF2B5EF4-FFF2-40B4-BE49-F238E27FC236}">
                <a16:creationId xmlns:a16="http://schemas.microsoft.com/office/drawing/2014/main" id="{8514A3E5-9A48-FABF-809C-3C90F0B4C41B}"/>
              </a:ext>
            </a:extLst>
          </p:cNvPr>
          <p:cNvSpPr>
            <a:spLocks noGrp="1"/>
          </p:cNvSpPr>
          <p:nvPr>
            <p:ph idx="1"/>
          </p:nvPr>
        </p:nvSpPr>
        <p:spPr>
          <a:xfrm>
            <a:off x="184396" y="1769839"/>
            <a:ext cx="7883816" cy="6482390"/>
          </a:xfrm>
        </p:spPr>
        <p:txBody>
          <a:bodyPr>
            <a:normAutofit/>
          </a:bodyPr>
          <a:lstStyle/>
          <a:p>
            <a:pPr>
              <a:lnSpc>
                <a:spcPct val="100000"/>
              </a:lnSpc>
            </a:pPr>
            <a:r>
              <a:rPr lang="en-US" sz="2400" dirty="0">
                <a:effectLst/>
                <a:latin typeface="Calibri" panose="020F0502020204030204" pitchFamily="34" charset="0"/>
                <a:ea typeface="Calibri" panose="020F0502020204030204" pitchFamily="34" charset="0"/>
                <a:cs typeface="Times New Roman" panose="02020603050405020304" pitchFamily="18" charset="0"/>
              </a:rPr>
              <a:t>Canon of the New Testament</a:t>
            </a:r>
          </a:p>
          <a:p>
            <a:pPr marL="0" indent="0">
              <a:lnSpc>
                <a:spcPct val="100000"/>
              </a:lnSpc>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lvl="1"/>
            <a:endParaRPr lang="en-US" dirty="0"/>
          </a:p>
        </p:txBody>
      </p:sp>
      <p:pic>
        <p:nvPicPr>
          <p:cNvPr id="3074" name="Picture 2">
            <a:extLst>
              <a:ext uri="{FF2B5EF4-FFF2-40B4-BE49-F238E27FC236}">
                <a16:creationId xmlns:a16="http://schemas.microsoft.com/office/drawing/2014/main" id="{3DCCDBE2-AB21-09AD-317E-DA8D0DB414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6402" y="2351564"/>
            <a:ext cx="5698030" cy="4273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161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C82D6-A37A-B124-924A-E0FD96ED5D49}"/>
              </a:ext>
            </a:extLst>
          </p:cNvPr>
          <p:cNvSpPr>
            <a:spLocks noGrp="1"/>
          </p:cNvSpPr>
          <p:nvPr>
            <p:ph type="title"/>
          </p:nvPr>
        </p:nvSpPr>
        <p:spPr/>
        <p:txBody>
          <a:bodyPr/>
          <a:lstStyle/>
          <a:p>
            <a:r>
              <a:rPr lang="en-US" dirty="0"/>
              <a:t>How was scripture canonized?</a:t>
            </a:r>
          </a:p>
        </p:txBody>
      </p:sp>
      <p:sp>
        <p:nvSpPr>
          <p:cNvPr id="3" name="Content Placeholder 2">
            <a:extLst>
              <a:ext uri="{FF2B5EF4-FFF2-40B4-BE49-F238E27FC236}">
                <a16:creationId xmlns:a16="http://schemas.microsoft.com/office/drawing/2014/main" id="{8514A3E5-9A48-FABF-809C-3C90F0B4C41B}"/>
              </a:ext>
            </a:extLst>
          </p:cNvPr>
          <p:cNvSpPr>
            <a:spLocks noGrp="1"/>
          </p:cNvSpPr>
          <p:nvPr>
            <p:ph idx="1"/>
          </p:nvPr>
        </p:nvSpPr>
        <p:spPr>
          <a:xfrm>
            <a:off x="594360" y="2194559"/>
            <a:ext cx="7955280" cy="4516791"/>
          </a:xfrm>
        </p:spPr>
        <p:txBody>
          <a:bodyPr>
            <a:normAutofit/>
          </a:bodyPr>
          <a:lstStyle/>
          <a:p>
            <a:pPr>
              <a:lnSpc>
                <a:spcPct val="150000"/>
              </a:lnSpc>
            </a:pPr>
            <a:r>
              <a:rPr lang="en-US" sz="2400" dirty="0">
                <a:effectLst/>
                <a:latin typeface="Calibri" panose="020F0502020204030204" pitchFamily="34" charset="0"/>
                <a:ea typeface="Calibri" panose="020F0502020204030204" pitchFamily="34" charset="0"/>
                <a:cs typeface="Times New Roman" panose="02020603050405020304" pitchFamily="18" charset="0"/>
              </a:rPr>
              <a:t>Canon of the New Testament</a:t>
            </a:r>
          </a:p>
          <a:p>
            <a:pPr marL="800100" lvl="1" indent="-342900">
              <a:lnSpc>
                <a:spcPct val="150000"/>
              </a:lnSpc>
              <a:buFont typeface="+mj-l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Was the book written by an apostle, or at least someone of recognized authority?</a:t>
            </a:r>
          </a:p>
          <a:p>
            <a:pPr marL="800100" lvl="1" indent="-342900">
              <a:lnSpc>
                <a:spcPct val="150000"/>
              </a:lnSpc>
              <a:buFont typeface="+mj-l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Did it agree with the canon of truth?</a:t>
            </a:r>
          </a:p>
          <a:p>
            <a:pPr marL="800100" lvl="1" indent="-342900">
              <a:lnSpc>
                <a:spcPct val="150000"/>
              </a:lnSpc>
              <a:buFont typeface="+mj-l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Did it enjoy universal acceptance?</a:t>
            </a:r>
          </a:p>
          <a:p>
            <a:pPr marL="800100" lvl="1" indent="-342900">
              <a:lnSpc>
                <a:spcPct val="150000"/>
              </a:lnSpc>
              <a:buFont typeface="+mj-l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Does it have a self-authenticating divine nature?</a:t>
            </a:r>
          </a:p>
          <a:p>
            <a:pPr lvl="1">
              <a:lnSpc>
                <a:spcPct val="100000"/>
              </a:lnSpc>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0000"/>
              </a:lnSpc>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lvl="1"/>
            <a:endParaRPr lang="en-US" dirty="0"/>
          </a:p>
        </p:txBody>
      </p:sp>
    </p:spTree>
    <p:extLst>
      <p:ext uri="{BB962C8B-B14F-4D97-AF65-F5344CB8AC3E}">
        <p14:creationId xmlns:p14="http://schemas.microsoft.com/office/powerpoint/2010/main" val="1379166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92806-209B-ACD0-69BA-910E35A42D39}"/>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F196A6C9-1856-9F99-08F3-D77AE95A8AC2}"/>
              </a:ext>
            </a:extLst>
          </p:cNvPr>
          <p:cNvPicPr>
            <a:picLocks noGrp="1" noChangeAspect="1"/>
          </p:cNvPicPr>
          <p:nvPr>
            <p:ph idx="1"/>
          </p:nvPr>
        </p:nvPicPr>
        <p:blipFill>
          <a:blip r:embed="rId2"/>
          <a:stretch>
            <a:fillRect/>
          </a:stretch>
        </p:blipFill>
        <p:spPr>
          <a:xfrm rot="16200000">
            <a:off x="1104183" y="-1104183"/>
            <a:ext cx="6858000" cy="9066365"/>
          </a:xfrm>
          <a:prstGeom prst="rect">
            <a:avLst/>
          </a:prstGeom>
        </p:spPr>
      </p:pic>
    </p:spTree>
    <p:extLst>
      <p:ext uri="{BB962C8B-B14F-4D97-AF65-F5344CB8AC3E}">
        <p14:creationId xmlns:p14="http://schemas.microsoft.com/office/powerpoint/2010/main" val="3957308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943EE-30B4-6B10-37DC-77CBBD14344E}"/>
              </a:ext>
            </a:extLst>
          </p:cNvPr>
          <p:cNvSpPr>
            <a:spLocks noGrp="1"/>
          </p:cNvSpPr>
          <p:nvPr>
            <p:ph type="title"/>
          </p:nvPr>
        </p:nvSpPr>
        <p:spPr/>
        <p:txBody>
          <a:bodyPr/>
          <a:lstStyle/>
          <a:p>
            <a:r>
              <a:rPr lang="en-US" dirty="0"/>
              <a:t>The Transmission of the Old Testament </a:t>
            </a:r>
          </a:p>
        </p:txBody>
      </p:sp>
      <p:sp>
        <p:nvSpPr>
          <p:cNvPr id="3" name="Content Placeholder 2">
            <a:extLst>
              <a:ext uri="{FF2B5EF4-FFF2-40B4-BE49-F238E27FC236}">
                <a16:creationId xmlns:a16="http://schemas.microsoft.com/office/drawing/2014/main" id="{B1D9E8E0-FCD8-25A0-7109-245B645A2450}"/>
              </a:ext>
            </a:extLst>
          </p:cNvPr>
          <p:cNvSpPr>
            <a:spLocks noGrp="1"/>
          </p:cNvSpPr>
          <p:nvPr>
            <p:ph idx="1"/>
          </p:nvPr>
        </p:nvSpPr>
        <p:spPr/>
        <p:txBody>
          <a:bodyPr/>
          <a:lstStyle/>
          <a:p>
            <a:r>
              <a:rPr lang="en-US" dirty="0"/>
              <a:t>Life before the printing press: Invented by Gutenberg in 1450. </a:t>
            </a:r>
          </a:p>
          <a:p>
            <a:r>
              <a:rPr lang="en-US" b="0" i="0" dirty="0">
                <a:effectLst/>
                <a:latin typeface="Calibri" panose="020F0502020204030204" pitchFamily="34" charset="0"/>
              </a:rPr>
              <a:t>The Cairo Codex is the oldest </a:t>
            </a:r>
            <a:r>
              <a:rPr lang="en-US" dirty="0">
                <a:latin typeface="Calibri" panose="020F0502020204030204" pitchFamily="34" charset="0"/>
              </a:rPr>
              <a:t>Hebrew manuscript we had before the discovery of the Dead Sea Scrolls. </a:t>
            </a:r>
            <a:r>
              <a:rPr lang="en-US" b="0" i="0" dirty="0">
                <a:effectLst/>
                <a:latin typeface="Calibri" panose="020F0502020204030204" pitchFamily="34" charset="0"/>
              </a:rPr>
              <a:t>It was made in AD 895. </a:t>
            </a:r>
          </a:p>
          <a:p>
            <a:r>
              <a:rPr lang="en-US" dirty="0">
                <a:latin typeface="Calibri" panose="020F0502020204030204" pitchFamily="34" charset="0"/>
              </a:rPr>
              <a:t>The oldest Dead Sea Scrolls Date back to 250BCE and possibly even further back. There are very little differences and for this to be the case over 1000 years of copying is remarkable. </a:t>
            </a:r>
            <a:endParaRPr lang="en-US" dirty="0"/>
          </a:p>
        </p:txBody>
      </p:sp>
    </p:spTree>
    <p:extLst>
      <p:ext uri="{BB962C8B-B14F-4D97-AF65-F5344CB8AC3E}">
        <p14:creationId xmlns:p14="http://schemas.microsoft.com/office/powerpoint/2010/main" val="4127358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FF6BF-B46B-AFCB-1F2C-B16E897AB4C5}"/>
              </a:ext>
            </a:extLst>
          </p:cNvPr>
          <p:cNvSpPr>
            <a:spLocks noGrp="1"/>
          </p:cNvSpPr>
          <p:nvPr>
            <p:ph type="title"/>
          </p:nvPr>
        </p:nvSpPr>
        <p:spPr>
          <a:xfrm>
            <a:off x="1" y="2782486"/>
            <a:ext cx="9144000" cy="1293028"/>
          </a:xfrm>
        </p:spPr>
        <p:txBody>
          <a:bodyPr/>
          <a:lstStyle/>
          <a:p>
            <a:pPr algn="ctr"/>
            <a:r>
              <a:rPr lang="en-US" dirty="0"/>
              <a:t>Conclusion</a:t>
            </a:r>
          </a:p>
        </p:txBody>
      </p:sp>
    </p:spTree>
    <p:extLst>
      <p:ext uri="{BB962C8B-B14F-4D97-AF65-F5344CB8AC3E}">
        <p14:creationId xmlns:p14="http://schemas.microsoft.com/office/powerpoint/2010/main" val="413785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6573E-F603-E646-214A-0AB44B7C9EBD}"/>
              </a:ext>
            </a:extLst>
          </p:cNvPr>
          <p:cNvSpPr>
            <a:spLocks noGrp="1"/>
          </p:cNvSpPr>
          <p:nvPr>
            <p:ph type="title"/>
          </p:nvPr>
        </p:nvSpPr>
        <p:spPr/>
        <p:txBody>
          <a:bodyPr>
            <a:normAutofit/>
          </a:bodyPr>
          <a:lstStyle/>
          <a:p>
            <a:r>
              <a:rPr lang="en-US" sz="4500" dirty="0">
                <a:latin typeface="Calibri" panose="020F0502020204030204" pitchFamily="34" charset="0"/>
                <a:ea typeface="Calibri" panose="020F0502020204030204" pitchFamily="34" charset="0"/>
                <a:cs typeface="Times New Roman" panose="02020603050405020304" pitchFamily="18" charset="0"/>
              </a:rPr>
              <a:t>The Bible is Unique</a:t>
            </a:r>
            <a:endParaRPr lang="en-US" sz="4500" dirty="0"/>
          </a:p>
        </p:txBody>
      </p:sp>
      <p:sp>
        <p:nvSpPr>
          <p:cNvPr id="3" name="Content Placeholder 2">
            <a:extLst>
              <a:ext uri="{FF2B5EF4-FFF2-40B4-BE49-F238E27FC236}">
                <a16:creationId xmlns:a16="http://schemas.microsoft.com/office/drawing/2014/main" id="{53709ED3-D353-8232-7F55-18406118928D}"/>
              </a:ext>
            </a:extLst>
          </p:cNvPr>
          <p:cNvSpPr>
            <a:spLocks noGrp="1"/>
          </p:cNvSpPr>
          <p:nvPr>
            <p:ph idx="1"/>
          </p:nvPr>
        </p:nvSpPr>
        <p:spPr>
          <a:xfrm>
            <a:off x="473589" y="2057401"/>
            <a:ext cx="8325353" cy="4447780"/>
          </a:xfrm>
        </p:spPr>
        <p:txBody>
          <a:bodyPr>
            <a:noAutofit/>
          </a:bodyPr>
          <a:lstStyle/>
          <a:p>
            <a:pPr marL="800100" lvl="1" indent="-457200">
              <a:lnSpc>
                <a:spcPct val="150000"/>
              </a:lnSpc>
              <a:spcBef>
                <a:spcPts val="0"/>
              </a:spcBef>
              <a:buFont typeface="+mj-lt"/>
              <a:buAutoNum type="alphaUcPeriod"/>
            </a:pPr>
            <a:r>
              <a:rPr lang="en-US" dirty="0">
                <a:latin typeface="Calibri" panose="020F0502020204030204" pitchFamily="34" charset="0"/>
                <a:ea typeface="Calibri" panose="020F0502020204030204" pitchFamily="34" charset="0"/>
                <a:cs typeface="Times New Roman" panose="02020603050405020304" pitchFamily="18" charset="0"/>
              </a:rPr>
              <a:t>It is unique in its continuity.</a:t>
            </a:r>
          </a:p>
          <a:p>
            <a:pPr lvl="2">
              <a:lnSpc>
                <a:spcPct val="150000"/>
              </a:lnSpc>
              <a:spcBef>
                <a:spcPts val="0"/>
              </a:spcBef>
              <a:buFont typeface="+mj-lt"/>
              <a:buAutoNum type="romanLcPeriod"/>
            </a:pPr>
            <a:r>
              <a:rPr lang="en-US" sz="2000" dirty="0">
                <a:latin typeface="Calibri" panose="020F0502020204030204" pitchFamily="34" charset="0"/>
                <a:ea typeface="Calibri" panose="020F0502020204030204" pitchFamily="34" charset="0"/>
                <a:cs typeface="Times New Roman" panose="02020603050405020304" pitchFamily="18" charset="0"/>
              </a:rPr>
              <a:t>Written over a 1500-year span. </a:t>
            </a:r>
          </a:p>
          <a:p>
            <a:pPr lvl="2">
              <a:lnSpc>
                <a:spcPct val="150000"/>
              </a:lnSpc>
              <a:spcBef>
                <a:spcPts val="0"/>
              </a:spcBef>
              <a:buFont typeface="+mj-lt"/>
              <a:buAutoNum type="romanLcPeriod"/>
            </a:pPr>
            <a:r>
              <a:rPr lang="en-US" sz="2000" dirty="0">
                <a:latin typeface="Calibri" panose="020F0502020204030204" pitchFamily="34" charset="0"/>
                <a:ea typeface="Calibri" panose="020F0502020204030204" pitchFamily="34" charset="0"/>
                <a:cs typeface="Times New Roman" panose="02020603050405020304" pitchFamily="18" charset="0"/>
              </a:rPr>
              <a:t>Written over 40 Generations</a:t>
            </a:r>
          </a:p>
          <a:p>
            <a:pPr lvl="2">
              <a:lnSpc>
                <a:spcPct val="150000"/>
              </a:lnSpc>
              <a:spcBef>
                <a:spcPts val="0"/>
              </a:spcBef>
              <a:buFont typeface="+mj-lt"/>
              <a:buAutoNum type="romanLcPeriod"/>
            </a:pPr>
            <a:r>
              <a:rPr lang="en-US" sz="2000" dirty="0">
                <a:latin typeface="Calibri" panose="020F0502020204030204" pitchFamily="34" charset="0"/>
                <a:ea typeface="Calibri" panose="020F0502020204030204" pitchFamily="34" charset="0"/>
                <a:cs typeface="Times New Roman" panose="02020603050405020304" pitchFamily="18" charset="0"/>
              </a:rPr>
              <a:t>Written by 40 authors.</a:t>
            </a:r>
          </a:p>
          <a:p>
            <a:pPr lvl="2">
              <a:lnSpc>
                <a:spcPct val="150000"/>
              </a:lnSpc>
              <a:spcBef>
                <a:spcPts val="0"/>
              </a:spcBef>
              <a:buFont typeface="+mj-lt"/>
              <a:buAutoNum type="romanLcPeriod"/>
            </a:pPr>
            <a:r>
              <a:rPr lang="en-US" sz="2000" dirty="0">
                <a:latin typeface="Calibri" panose="020F0502020204030204" pitchFamily="34" charset="0"/>
                <a:ea typeface="Calibri" panose="020F0502020204030204" pitchFamily="34" charset="0"/>
                <a:cs typeface="Times New Roman" panose="02020603050405020304" pitchFamily="18" charset="0"/>
              </a:rPr>
              <a:t>Written in different places.</a:t>
            </a:r>
          </a:p>
          <a:p>
            <a:pPr lvl="2">
              <a:lnSpc>
                <a:spcPct val="150000"/>
              </a:lnSpc>
              <a:spcBef>
                <a:spcPts val="0"/>
              </a:spcBef>
              <a:buFont typeface="+mj-lt"/>
              <a:buAutoNum type="romanLcPeriod"/>
            </a:pPr>
            <a:r>
              <a:rPr lang="en-US" sz="2000" dirty="0">
                <a:latin typeface="Calibri" panose="020F0502020204030204" pitchFamily="34" charset="0"/>
                <a:ea typeface="Calibri" panose="020F0502020204030204" pitchFamily="34" charset="0"/>
                <a:cs typeface="Times New Roman" panose="02020603050405020304" pitchFamily="18" charset="0"/>
              </a:rPr>
              <a:t>Written in different times.</a:t>
            </a:r>
          </a:p>
          <a:p>
            <a:pPr lvl="2">
              <a:lnSpc>
                <a:spcPct val="150000"/>
              </a:lnSpc>
              <a:spcBef>
                <a:spcPts val="0"/>
              </a:spcBef>
              <a:buFont typeface="+mj-lt"/>
              <a:buAutoNum type="romanLcPeriod"/>
            </a:pPr>
            <a:r>
              <a:rPr lang="en-US" sz="2000" dirty="0">
                <a:latin typeface="Calibri" panose="020F0502020204030204" pitchFamily="34" charset="0"/>
                <a:ea typeface="Calibri" panose="020F0502020204030204" pitchFamily="34" charset="0"/>
                <a:cs typeface="Times New Roman" panose="02020603050405020304" pitchFamily="18" charset="0"/>
              </a:rPr>
              <a:t>Written in different moods. </a:t>
            </a:r>
          </a:p>
          <a:p>
            <a:pPr lvl="2">
              <a:lnSpc>
                <a:spcPct val="150000"/>
              </a:lnSpc>
              <a:spcBef>
                <a:spcPts val="0"/>
              </a:spcBef>
              <a:buFont typeface="+mj-lt"/>
              <a:buAutoNum type="romanLcPeriod"/>
            </a:pPr>
            <a:r>
              <a:rPr lang="en-US" sz="2000" dirty="0">
                <a:latin typeface="Calibri" panose="020F0502020204030204" pitchFamily="34" charset="0"/>
                <a:ea typeface="Calibri" panose="020F0502020204030204" pitchFamily="34" charset="0"/>
                <a:cs typeface="Times New Roman" panose="02020603050405020304" pitchFamily="18" charset="0"/>
              </a:rPr>
              <a:t>Written in three languages. </a:t>
            </a:r>
          </a:p>
          <a:p>
            <a:pPr lvl="2">
              <a:lnSpc>
                <a:spcPct val="150000"/>
              </a:lnSpc>
              <a:spcBef>
                <a:spcPts val="0"/>
              </a:spcBef>
              <a:buFont typeface="+mj-lt"/>
              <a:buAutoNum type="romanLcPeriod"/>
            </a:pPr>
            <a:r>
              <a:rPr lang="en-US" sz="2000" dirty="0">
                <a:latin typeface="Calibri" panose="020F0502020204030204" pitchFamily="34" charset="0"/>
                <a:ea typeface="Calibri" panose="020F0502020204030204" pitchFamily="34" charset="0"/>
                <a:cs typeface="Times New Roman" panose="02020603050405020304" pitchFamily="18" charset="0"/>
              </a:rPr>
              <a:t>Subject is the same story of Gods redemption of man.</a:t>
            </a:r>
          </a:p>
        </p:txBody>
      </p:sp>
    </p:spTree>
    <p:extLst>
      <p:ext uri="{BB962C8B-B14F-4D97-AF65-F5344CB8AC3E}">
        <p14:creationId xmlns:p14="http://schemas.microsoft.com/office/powerpoint/2010/main" val="524145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578F3-DDF0-C243-7EEE-1F874A0A5E8A}"/>
              </a:ext>
            </a:extLst>
          </p:cNvPr>
          <p:cNvSpPr>
            <a:spLocks noGrp="1"/>
          </p:cNvSpPr>
          <p:nvPr>
            <p:ph type="title"/>
          </p:nvPr>
        </p:nvSpPr>
        <p:spPr/>
        <p:txBody>
          <a:bodyPr/>
          <a:lstStyle/>
          <a:p>
            <a:r>
              <a:rPr lang="en-US" dirty="0"/>
              <a:t>The Bible is Unique</a:t>
            </a:r>
          </a:p>
        </p:txBody>
      </p:sp>
      <p:sp>
        <p:nvSpPr>
          <p:cNvPr id="3" name="Content Placeholder 2">
            <a:extLst>
              <a:ext uri="{FF2B5EF4-FFF2-40B4-BE49-F238E27FC236}">
                <a16:creationId xmlns:a16="http://schemas.microsoft.com/office/drawing/2014/main" id="{C7215CA5-4487-0035-0417-357546335436}"/>
              </a:ext>
            </a:extLst>
          </p:cNvPr>
          <p:cNvSpPr>
            <a:spLocks noGrp="1"/>
          </p:cNvSpPr>
          <p:nvPr>
            <p:ph idx="1"/>
          </p:nvPr>
        </p:nvSpPr>
        <p:spPr/>
        <p:txBody>
          <a:bodyPr>
            <a:normAutofit/>
          </a:bodyPr>
          <a:lstStyle/>
          <a:p>
            <a:pPr marL="742950" marR="0" lvl="1" indent="-285750">
              <a:lnSpc>
                <a:spcPct val="107000"/>
              </a:lnSpc>
              <a:spcBef>
                <a:spcPts val="0"/>
              </a:spcBef>
              <a:spcAft>
                <a:spcPts val="800"/>
              </a:spcAft>
              <a:buFont typeface="+mj-lt"/>
              <a:buAutoNum type="alphaL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Bible is unique in its circulation.</a:t>
            </a:r>
          </a:p>
          <a:p>
            <a:pPr marL="742950" marR="0" lvl="1" indent="-285750">
              <a:lnSpc>
                <a:spcPct val="107000"/>
              </a:lnSpc>
              <a:spcBef>
                <a:spcPts val="0"/>
              </a:spcBef>
              <a:spcAft>
                <a:spcPts val="0"/>
              </a:spcAft>
              <a:buFont typeface="+mj-lt"/>
              <a:buAutoNum type="alphaL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Bible is unique in its translation.</a:t>
            </a:r>
          </a:p>
          <a:p>
            <a:pPr marL="1143000" marR="0" lvl="2" indent="-228600" algn="l" defTabSz="914400" rtl="0" eaLnBrk="1" fontAlgn="auto" latinLnBrk="0" hangingPunct="1">
              <a:lnSpc>
                <a:spcPct val="107000"/>
              </a:lnSpc>
              <a:spcBef>
                <a:spcPts val="0"/>
              </a:spcBef>
              <a:spcAft>
                <a:spcPts val="800"/>
              </a:spcAft>
              <a:buClrTx/>
              <a:buSzTx/>
              <a:buFont typeface="+mj-lt"/>
              <a:buAutoNum type="romanLcPeriod"/>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Portions of the bible have been translated into over 3000 languages. </a:t>
            </a:r>
          </a:p>
          <a:p>
            <a:pPr marL="1143000" marR="0" lvl="2" indent="-228600" algn="l" defTabSz="914400" rtl="0" eaLnBrk="1" fontAlgn="auto" latinLnBrk="0" hangingPunct="1">
              <a:lnSpc>
                <a:spcPct val="107000"/>
              </a:lnSpc>
              <a:spcBef>
                <a:spcPts val="0"/>
              </a:spcBef>
              <a:spcAft>
                <a:spcPts val="800"/>
              </a:spcAft>
              <a:buClrTx/>
              <a:buSzTx/>
              <a:buFont typeface="+mj-lt"/>
              <a:buAutoNum type="romanLcPeriod"/>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724 whole bibles, and 1617 New Testament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The Bible is unique in its survival</a:t>
            </a:r>
            <a:endPar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457200" marR="0" lvl="1" indent="0">
              <a:lnSpc>
                <a:spcPct val="107000"/>
              </a:lnSpc>
              <a:spcBef>
                <a:spcPts val="0"/>
              </a:spcBef>
              <a:spcAft>
                <a:spcPts val="0"/>
              </a:spcAft>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3958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A73AA-3736-9720-DBB9-82D5C46CD211}"/>
              </a:ext>
            </a:extLst>
          </p:cNvPr>
          <p:cNvSpPr>
            <a:spLocks noGrp="1"/>
          </p:cNvSpPr>
          <p:nvPr>
            <p:ph type="title"/>
          </p:nvPr>
        </p:nvSpPr>
        <p:spPr/>
        <p:txBody>
          <a:bodyPr/>
          <a:lstStyle/>
          <a:p>
            <a:r>
              <a:rPr lang="en-US" dirty="0"/>
              <a:t>The Bible is Unique</a:t>
            </a:r>
          </a:p>
        </p:txBody>
      </p:sp>
      <p:pic>
        <p:nvPicPr>
          <p:cNvPr id="1026" name="Picture 2">
            <a:extLst>
              <a:ext uri="{FF2B5EF4-FFF2-40B4-BE49-F238E27FC236}">
                <a16:creationId xmlns:a16="http://schemas.microsoft.com/office/drawing/2014/main" id="{831D2F52-9AF6-03C1-4244-57B8F047D3D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3252" y="1945258"/>
            <a:ext cx="8437496" cy="5442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353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C572B-9E1E-D281-585F-C815E55E7CB1}"/>
              </a:ext>
            </a:extLst>
          </p:cNvPr>
          <p:cNvSpPr>
            <a:spLocks noGrp="1"/>
          </p:cNvSpPr>
          <p:nvPr>
            <p:ph type="title"/>
          </p:nvPr>
        </p:nvSpPr>
        <p:spPr/>
        <p:txBody>
          <a:bodyPr/>
          <a:lstStyle/>
          <a:p>
            <a:r>
              <a:rPr lang="en-US" dirty="0"/>
              <a:t>What is Scripture?</a:t>
            </a:r>
          </a:p>
        </p:txBody>
      </p:sp>
      <p:sp>
        <p:nvSpPr>
          <p:cNvPr id="3" name="Content Placeholder 2">
            <a:extLst>
              <a:ext uri="{FF2B5EF4-FFF2-40B4-BE49-F238E27FC236}">
                <a16:creationId xmlns:a16="http://schemas.microsoft.com/office/drawing/2014/main" id="{33DC9D23-551C-B846-B04C-BD320762376F}"/>
              </a:ext>
            </a:extLst>
          </p:cNvPr>
          <p:cNvSpPr>
            <a:spLocks noGrp="1"/>
          </p:cNvSpPr>
          <p:nvPr>
            <p:ph idx="1"/>
          </p:nvPr>
        </p:nvSpPr>
        <p:spPr/>
        <p:txBody>
          <a:bodyPr/>
          <a:lstStyle/>
          <a:p>
            <a:pPr marL="0" marR="0" lvl="0" indent="0">
              <a:lnSpc>
                <a:spcPct val="107000"/>
              </a:lnSpc>
              <a:spcBef>
                <a:spcPts val="0"/>
              </a:spcBef>
              <a:spcAft>
                <a:spcPts val="80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What is Scripture? </a:t>
            </a:r>
          </a:p>
          <a:p>
            <a:r>
              <a:rPr lang="en-US" sz="2400" dirty="0">
                <a:effectLst/>
                <a:latin typeface="Calibri" panose="020F0502020204030204" pitchFamily="34" charset="0"/>
                <a:ea typeface="Calibri" panose="020F0502020204030204" pitchFamily="34" charset="0"/>
                <a:cs typeface="Times New Roman" panose="02020603050405020304" pitchFamily="18" charset="0"/>
              </a:rPr>
              <a:t>2 Timothy 3:15-16</a:t>
            </a:r>
          </a:p>
          <a:p>
            <a:r>
              <a:rPr lang="en-US" sz="2400" dirty="0">
                <a:effectLst/>
                <a:latin typeface="Calibri" panose="020F0502020204030204" pitchFamily="34" charset="0"/>
                <a:ea typeface="Calibri" panose="020F0502020204030204" pitchFamily="34" charset="0"/>
                <a:cs typeface="Times New Roman" panose="02020603050405020304" pitchFamily="18" charset="0"/>
              </a:rPr>
              <a:t>Hebrews 1:1-2</a:t>
            </a:r>
          </a:p>
          <a:p>
            <a:endParaRPr lang="en-US" sz="2400" dirty="0">
              <a:latin typeface="Calibri" panose="020F0502020204030204" pitchFamily="34" charset="0"/>
              <a:cs typeface="Times New Roman" panose="02020603050405020304" pitchFamily="18" charset="0"/>
            </a:endParaRPr>
          </a:p>
          <a:p>
            <a:endParaRPr lang="en-US" sz="2400" dirty="0">
              <a:latin typeface="Calibri" panose="020F0502020204030204" pitchFamily="34" charset="0"/>
              <a:cs typeface="Times New Roman" panose="02020603050405020304" pitchFamily="18" charset="0"/>
            </a:endParaRPr>
          </a:p>
          <a:p>
            <a:r>
              <a:rPr lang="en-US" sz="2400" dirty="0">
                <a:effectLst/>
                <a:latin typeface="Calibri" panose="020F0502020204030204" pitchFamily="34" charset="0"/>
                <a:ea typeface="Calibri" panose="020F0502020204030204" pitchFamily="34" charset="0"/>
                <a:cs typeface="Times New Roman" panose="02020603050405020304" pitchFamily="18" charset="0"/>
              </a:rPr>
              <a:t>How do we know what scripture is? </a:t>
            </a:r>
          </a:p>
          <a:p>
            <a:r>
              <a:rPr lang="en-US" sz="2400" dirty="0">
                <a:effectLst/>
                <a:latin typeface="Calibri" panose="020F0502020204030204" pitchFamily="34" charset="0"/>
                <a:ea typeface="Calibri" panose="020F0502020204030204" pitchFamily="34" charset="0"/>
                <a:cs typeface="Times New Roman" panose="02020603050405020304" pitchFamily="18" charset="0"/>
              </a:rPr>
              <a:t>How do we know what Paul considered to be scripture? </a:t>
            </a:r>
            <a:endParaRPr lang="en-US" dirty="0"/>
          </a:p>
        </p:txBody>
      </p:sp>
    </p:spTree>
    <p:extLst>
      <p:ext uri="{BB962C8B-B14F-4D97-AF65-F5344CB8AC3E}">
        <p14:creationId xmlns:p14="http://schemas.microsoft.com/office/powerpoint/2010/main" val="930987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16ABE-DAA3-D5F0-C70F-2CE022C86361}"/>
              </a:ext>
            </a:extLst>
          </p:cNvPr>
          <p:cNvSpPr>
            <a:spLocks noGrp="1"/>
          </p:cNvSpPr>
          <p:nvPr>
            <p:ph type="title"/>
          </p:nvPr>
        </p:nvSpPr>
        <p:spPr>
          <a:xfrm>
            <a:off x="2766060" y="145786"/>
            <a:ext cx="6377940" cy="1293028"/>
          </a:xfrm>
        </p:spPr>
        <p:txBody>
          <a:bodyPr/>
          <a:lstStyle/>
          <a:p>
            <a:r>
              <a:rPr lang="en-US" dirty="0"/>
              <a:t>What is Scripture?</a:t>
            </a:r>
          </a:p>
        </p:txBody>
      </p:sp>
      <p:sp>
        <p:nvSpPr>
          <p:cNvPr id="3" name="Content Placeholder 2">
            <a:extLst>
              <a:ext uri="{FF2B5EF4-FFF2-40B4-BE49-F238E27FC236}">
                <a16:creationId xmlns:a16="http://schemas.microsoft.com/office/drawing/2014/main" id="{2CB15C0C-E8E1-900B-7FE4-1B863499D2E0}"/>
              </a:ext>
            </a:extLst>
          </p:cNvPr>
          <p:cNvSpPr>
            <a:spLocks noGrp="1"/>
          </p:cNvSpPr>
          <p:nvPr>
            <p:ph idx="1"/>
          </p:nvPr>
        </p:nvSpPr>
        <p:spPr>
          <a:xfrm>
            <a:off x="607731" y="792300"/>
            <a:ext cx="8049308" cy="5919914"/>
          </a:xfrm>
        </p:spPr>
        <p:txBody>
          <a:bodyPr>
            <a:normAutofit fontScale="70000" lnSpcReduction="20000"/>
          </a:bodyPr>
          <a:lstStyle/>
          <a:p>
            <a:pPr marL="742950" marR="0" lvl="1" indent="-285750">
              <a:lnSpc>
                <a:spcPct val="170000"/>
              </a:lnSpc>
              <a:spcBef>
                <a:spcPts val="0"/>
              </a:spcBef>
              <a:spcAft>
                <a:spcPts val="0"/>
              </a:spcAft>
              <a:buFont typeface="+mj-lt"/>
              <a:buAutoNum type="alphaLcPeriod"/>
            </a:pPr>
            <a:r>
              <a:rPr lang="en-US" sz="2100" b="1" i="1" u="sng" dirty="0">
                <a:effectLst/>
                <a:latin typeface="Calibri" panose="020F0502020204030204" pitchFamily="34" charset="0"/>
                <a:ea typeface="Calibri" panose="020F0502020204030204" pitchFamily="34" charset="0"/>
                <a:cs typeface="Times New Roman" panose="02020603050405020304" pitchFamily="18" charset="0"/>
              </a:rPr>
              <a:t>The Old Testament Scriptures:</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70000"/>
              </a:lnSpc>
              <a:spcBef>
                <a:spcPts val="0"/>
              </a:spcBef>
              <a:spcAft>
                <a:spcPts val="0"/>
              </a:spcAft>
              <a:buFont typeface="+mj-lt"/>
              <a:buAutoNum type="alphaLcPeriod"/>
            </a:pPr>
            <a:r>
              <a:rPr lang="en-US" sz="2600" dirty="0">
                <a:effectLst/>
                <a:latin typeface="Calibri" panose="020F0502020204030204" pitchFamily="34" charset="0"/>
                <a:ea typeface="Calibri" panose="020F0502020204030204" pitchFamily="34" charset="0"/>
                <a:cs typeface="Times New Roman" panose="02020603050405020304" pitchFamily="18" charset="0"/>
              </a:rPr>
              <a:t>Luke 24:44</a:t>
            </a:r>
          </a:p>
          <a:p>
            <a:pPr marL="1143000" marR="0" lvl="2" indent="-228600">
              <a:lnSpc>
                <a:spcPct val="170000"/>
              </a:lnSpc>
              <a:spcBef>
                <a:spcPts val="0"/>
              </a:spcBef>
              <a:spcAft>
                <a:spcPts val="0"/>
              </a:spcAft>
              <a:buFont typeface="+mj-lt"/>
              <a:buAutoNum type="romanLcPeriod"/>
            </a:pPr>
            <a:r>
              <a:rPr lang="en-US" sz="2600" dirty="0">
                <a:effectLst/>
                <a:latin typeface="Calibri" panose="020F0502020204030204" pitchFamily="34" charset="0"/>
                <a:ea typeface="Calibri" panose="020F0502020204030204" pitchFamily="34" charset="0"/>
                <a:cs typeface="Times New Roman" panose="02020603050405020304" pitchFamily="18" charset="0"/>
              </a:rPr>
              <a:t>Everything in the LAW, PROHPHETS, and PSALMS. (See Also Matt. 23:34-35,  </a:t>
            </a:r>
          </a:p>
          <a:p>
            <a:pPr marL="1600200" marR="0" lvl="3" indent="-228600">
              <a:lnSpc>
                <a:spcPct val="170000"/>
              </a:lnSpc>
              <a:spcBef>
                <a:spcPts val="0"/>
              </a:spcBef>
              <a:spcAft>
                <a:spcPts val="0"/>
              </a:spcAft>
              <a:buFont typeface="+mj-lt"/>
              <a:buAutoNum type="arabicPeriod"/>
            </a:pPr>
            <a:r>
              <a:rPr lang="en-US" sz="2600" dirty="0">
                <a:effectLst/>
                <a:latin typeface="Calibri" panose="020F0502020204030204" pitchFamily="34" charset="0"/>
                <a:ea typeface="Calibri" panose="020F0502020204030204" pitchFamily="34" charset="0"/>
                <a:cs typeface="Times New Roman" panose="02020603050405020304" pitchFamily="18" charset="0"/>
              </a:rPr>
              <a:t>3 sections of the Old Test. Called the </a:t>
            </a:r>
            <a:r>
              <a:rPr lang="en-US" sz="2600" dirty="0" err="1">
                <a:effectLst/>
                <a:latin typeface="Calibri" panose="020F0502020204030204" pitchFamily="34" charset="0"/>
                <a:ea typeface="Calibri" panose="020F0502020204030204" pitchFamily="34" charset="0"/>
                <a:cs typeface="Times New Roman" panose="02020603050405020304" pitchFamily="18" charset="0"/>
              </a:rPr>
              <a:t>TaNaK</a:t>
            </a:r>
            <a:r>
              <a:rPr lang="en-US" sz="2600" dirty="0">
                <a:effectLst/>
                <a:latin typeface="Calibri" panose="020F0502020204030204" pitchFamily="34" charset="0"/>
                <a:ea typeface="Calibri" panose="020F0502020204030204" pitchFamily="34" charset="0"/>
                <a:cs typeface="Times New Roman" panose="02020603050405020304" pitchFamily="18" charset="0"/>
              </a:rPr>
              <a:t> by the Jews. Hebrew Bible. </a:t>
            </a:r>
          </a:p>
          <a:p>
            <a:pPr marL="2057400" marR="0" lvl="4" indent="-228600">
              <a:lnSpc>
                <a:spcPct val="170000"/>
              </a:lnSpc>
              <a:spcBef>
                <a:spcPts val="0"/>
              </a:spcBef>
              <a:spcAft>
                <a:spcPts val="0"/>
              </a:spcAft>
              <a:buFont typeface="+mj-lt"/>
              <a:buAutoNum type="alphaLcPeriod"/>
            </a:pPr>
            <a:r>
              <a:rPr lang="en-US" sz="2600" dirty="0">
                <a:effectLst/>
                <a:latin typeface="Calibri" panose="020F0502020204030204" pitchFamily="34" charset="0"/>
                <a:ea typeface="Calibri" panose="020F0502020204030204" pitchFamily="34" charset="0"/>
                <a:cs typeface="Times New Roman" panose="02020603050405020304" pitchFamily="18" charset="0"/>
              </a:rPr>
              <a:t>T – Torah (Law) 4 books</a:t>
            </a:r>
          </a:p>
          <a:p>
            <a:pPr marL="2514600" marR="0" lvl="5" indent="-228600">
              <a:lnSpc>
                <a:spcPct val="170000"/>
              </a:lnSpc>
              <a:spcBef>
                <a:spcPts val="0"/>
              </a:spcBef>
              <a:spcAft>
                <a:spcPts val="0"/>
              </a:spcAft>
              <a:buFont typeface="+mj-lt"/>
              <a:buAutoNum type="romanLcPeriod"/>
            </a:pPr>
            <a:r>
              <a:rPr lang="en-US" sz="2600" dirty="0">
                <a:effectLst/>
                <a:latin typeface="Calibri" panose="020F0502020204030204" pitchFamily="34" charset="0"/>
                <a:ea typeface="Calibri" panose="020F0502020204030204" pitchFamily="34" charset="0"/>
                <a:cs typeface="Times New Roman" panose="02020603050405020304" pitchFamily="18" charset="0"/>
              </a:rPr>
              <a:t>First five books = Pentateuch </a:t>
            </a:r>
          </a:p>
          <a:p>
            <a:pPr marL="2057400" marR="0" lvl="4" indent="-228600">
              <a:lnSpc>
                <a:spcPct val="170000"/>
              </a:lnSpc>
              <a:spcBef>
                <a:spcPts val="0"/>
              </a:spcBef>
              <a:spcAft>
                <a:spcPts val="0"/>
              </a:spcAft>
              <a:buFont typeface="+mj-lt"/>
              <a:buAutoNum type="alphaLcPeriod"/>
            </a:pPr>
            <a:r>
              <a:rPr lang="en-US" sz="2600" dirty="0">
                <a:effectLst/>
                <a:latin typeface="Calibri" panose="020F0502020204030204" pitchFamily="34" charset="0"/>
                <a:ea typeface="Calibri" panose="020F0502020204030204" pitchFamily="34" charset="0"/>
                <a:cs typeface="Times New Roman" panose="02020603050405020304" pitchFamily="18" charset="0"/>
              </a:rPr>
              <a:t>N – </a:t>
            </a:r>
            <a:r>
              <a:rPr lang="en-US" sz="2600" dirty="0" err="1">
                <a:effectLst/>
                <a:latin typeface="Calibri" panose="020F0502020204030204" pitchFamily="34" charset="0"/>
                <a:ea typeface="Calibri" panose="020F0502020204030204" pitchFamily="34" charset="0"/>
                <a:cs typeface="Times New Roman" panose="02020603050405020304" pitchFamily="18" charset="0"/>
              </a:rPr>
              <a:t>Nebiim</a:t>
            </a:r>
            <a:r>
              <a:rPr lang="en-US" sz="2600" dirty="0">
                <a:effectLst/>
                <a:latin typeface="Calibri" panose="020F0502020204030204" pitchFamily="34" charset="0"/>
                <a:ea typeface="Calibri" panose="020F0502020204030204" pitchFamily="34" charset="0"/>
                <a:cs typeface="Times New Roman" panose="02020603050405020304" pitchFamily="18" charset="0"/>
              </a:rPr>
              <a:t> (Prophets) 19 books</a:t>
            </a:r>
          </a:p>
          <a:p>
            <a:pPr marL="2514600" marR="0" lvl="5" indent="-228600">
              <a:lnSpc>
                <a:spcPct val="170000"/>
              </a:lnSpc>
              <a:spcBef>
                <a:spcPts val="0"/>
              </a:spcBef>
              <a:spcAft>
                <a:spcPts val="0"/>
              </a:spcAft>
              <a:buFont typeface="+mj-lt"/>
              <a:buAutoNum type="romanLcPeriod"/>
            </a:pPr>
            <a:r>
              <a:rPr lang="en-US" sz="2600" dirty="0">
                <a:effectLst/>
                <a:latin typeface="Calibri" panose="020F0502020204030204" pitchFamily="34" charset="0"/>
                <a:ea typeface="Calibri" panose="020F0502020204030204" pitchFamily="34" charset="0"/>
                <a:cs typeface="Times New Roman" panose="02020603050405020304" pitchFamily="18" charset="0"/>
              </a:rPr>
              <a:t>Former Prophets = Joshua, Judges, Samuel, and Kings</a:t>
            </a:r>
          </a:p>
          <a:p>
            <a:pPr marL="2514600" marR="0" lvl="5" indent="-228600">
              <a:lnSpc>
                <a:spcPct val="170000"/>
              </a:lnSpc>
              <a:spcBef>
                <a:spcPts val="0"/>
              </a:spcBef>
              <a:spcAft>
                <a:spcPts val="0"/>
              </a:spcAft>
              <a:buFont typeface="+mj-lt"/>
              <a:buAutoNum type="romanLcPeriod"/>
            </a:pPr>
            <a:r>
              <a:rPr lang="fr-FR" sz="2600" dirty="0">
                <a:effectLst/>
                <a:latin typeface="Calibri" panose="020F0502020204030204" pitchFamily="34" charset="0"/>
                <a:ea typeface="Calibri" panose="020F0502020204030204" pitchFamily="34" charset="0"/>
                <a:cs typeface="Times New Roman" panose="02020603050405020304" pitchFamily="18" charset="0"/>
              </a:rPr>
              <a:t>Latter </a:t>
            </a:r>
            <a:r>
              <a:rPr lang="fr-FR" sz="2600" dirty="0" err="1">
                <a:effectLst/>
                <a:latin typeface="Calibri" panose="020F0502020204030204" pitchFamily="34" charset="0"/>
                <a:ea typeface="Calibri" panose="020F0502020204030204" pitchFamily="34" charset="0"/>
                <a:cs typeface="Times New Roman" panose="02020603050405020304" pitchFamily="18" charset="0"/>
              </a:rPr>
              <a:t>Prophets</a:t>
            </a:r>
            <a:r>
              <a:rPr lang="fr-FR" sz="2600" dirty="0">
                <a:effectLst/>
                <a:latin typeface="Calibri" panose="020F0502020204030204" pitchFamily="34" charset="0"/>
                <a:ea typeface="Calibri" panose="020F0502020204030204" pitchFamily="34" charset="0"/>
                <a:cs typeface="Times New Roman" panose="02020603050405020304" pitchFamily="18" charset="0"/>
              </a:rPr>
              <a:t> = </a:t>
            </a:r>
            <a:r>
              <a:rPr lang="fr-FR" sz="2600" dirty="0" err="1">
                <a:effectLst/>
                <a:latin typeface="Calibri" panose="020F0502020204030204" pitchFamily="34" charset="0"/>
                <a:ea typeface="Calibri" panose="020F0502020204030204" pitchFamily="34" charset="0"/>
                <a:cs typeface="Times New Roman" panose="02020603050405020304" pitchFamily="18" charset="0"/>
              </a:rPr>
              <a:t>Isaiah</a:t>
            </a:r>
            <a:r>
              <a:rPr lang="fr-FR" sz="2600" dirty="0">
                <a:effectLst/>
                <a:latin typeface="Calibri" panose="020F0502020204030204" pitchFamily="34" charset="0"/>
                <a:ea typeface="Calibri" panose="020F0502020204030204" pitchFamily="34" charset="0"/>
                <a:cs typeface="Times New Roman" panose="02020603050405020304" pitchFamily="18" charset="0"/>
              </a:rPr>
              <a:t> – </a:t>
            </a:r>
            <a:r>
              <a:rPr lang="fr-FR" sz="2600" dirty="0" err="1">
                <a:effectLst/>
                <a:latin typeface="Calibri" panose="020F0502020204030204" pitchFamily="34" charset="0"/>
                <a:ea typeface="Calibri" panose="020F0502020204030204" pitchFamily="34" charset="0"/>
                <a:cs typeface="Times New Roman" panose="02020603050405020304" pitchFamily="18" charset="0"/>
              </a:rPr>
              <a:t>Malachi</a:t>
            </a:r>
            <a:r>
              <a:rPr lang="fr-FR" sz="2600" dirty="0">
                <a:effectLst/>
                <a:latin typeface="Calibri" panose="020F0502020204030204" pitchFamily="34" charset="0"/>
                <a:ea typeface="Calibri" panose="020F0502020204030204" pitchFamily="34" charset="0"/>
                <a:cs typeface="Times New Roman" panose="02020603050405020304" pitchFamily="18" charset="0"/>
              </a:rPr>
              <a:t> (</a:t>
            </a:r>
            <a:r>
              <a:rPr lang="fr-FR" sz="2600" dirty="0" err="1">
                <a:effectLst/>
                <a:latin typeface="Calibri" panose="020F0502020204030204" pitchFamily="34" charset="0"/>
                <a:ea typeface="Calibri" panose="020F0502020204030204" pitchFamily="34" charset="0"/>
                <a:cs typeface="Times New Roman" panose="02020603050405020304" pitchFamily="18" charset="0"/>
              </a:rPr>
              <a:t>Prophets</a:t>
            </a:r>
            <a:r>
              <a:rPr lang="fr-FR" sz="2600" dirty="0">
                <a:effectLst/>
                <a:latin typeface="Calibri" panose="020F0502020204030204" pitchFamily="34" charset="0"/>
                <a:ea typeface="Calibri" panose="020F0502020204030204" pitchFamily="34" charset="0"/>
                <a:cs typeface="Times New Roman" panose="02020603050405020304" pitchFamily="18" charset="0"/>
              </a:rPr>
              <a:t>)</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2057400" marR="0" lvl="4" indent="-228600">
              <a:lnSpc>
                <a:spcPct val="170000"/>
              </a:lnSpc>
              <a:spcBef>
                <a:spcPts val="0"/>
              </a:spcBef>
              <a:spcAft>
                <a:spcPts val="0"/>
              </a:spcAft>
              <a:buFont typeface="+mj-lt"/>
              <a:buAutoNum type="alphaLcPeriod"/>
            </a:pPr>
            <a:r>
              <a:rPr lang="en-US" sz="2600" dirty="0">
                <a:effectLst/>
                <a:latin typeface="Calibri" panose="020F0502020204030204" pitchFamily="34" charset="0"/>
                <a:ea typeface="Calibri" panose="020F0502020204030204" pitchFamily="34" charset="0"/>
                <a:cs typeface="Times New Roman" panose="02020603050405020304" pitchFamily="18" charset="0"/>
              </a:rPr>
              <a:t>K – </a:t>
            </a:r>
            <a:r>
              <a:rPr lang="en-US" sz="2600" dirty="0" err="1">
                <a:effectLst/>
                <a:latin typeface="Calibri" panose="020F0502020204030204" pitchFamily="34" charset="0"/>
                <a:ea typeface="Calibri" panose="020F0502020204030204" pitchFamily="34" charset="0"/>
                <a:cs typeface="Times New Roman" panose="02020603050405020304" pitchFamily="18" charset="0"/>
              </a:rPr>
              <a:t>Kethubim</a:t>
            </a:r>
            <a:r>
              <a:rPr lang="en-US" sz="2600" dirty="0">
                <a:effectLst/>
                <a:latin typeface="Calibri" panose="020F0502020204030204" pitchFamily="34" charset="0"/>
                <a:ea typeface="Calibri" panose="020F0502020204030204" pitchFamily="34" charset="0"/>
                <a:cs typeface="Times New Roman" panose="02020603050405020304" pitchFamily="18" charset="0"/>
              </a:rPr>
              <a:t> (Writings) 12</a:t>
            </a:r>
          </a:p>
          <a:p>
            <a:pPr marL="2514600" marR="0" lvl="5" indent="-228600">
              <a:lnSpc>
                <a:spcPct val="170000"/>
              </a:lnSpc>
              <a:spcBef>
                <a:spcPts val="0"/>
              </a:spcBef>
              <a:spcAft>
                <a:spcPts val="800"/>
              </a:spcAft>
              <a:buFont typeface="+mj-lt"/>
              <a:buAutoNum type="romanLcPeriod"/>
            </a:pPr>
            <a:r>
              <a:rPr lang="en-US" sz="2600" dirty="0">
                <a:latin typeface="Calibri" panose="020F0502020204030204" pitchFamily="34" charset="0"/>
                <a:ea typeface="Calibri" panose="020F0502020204030204" pitchFamily="34" charset="0"/>
                <a:cs typeface="Times New Roman" panose="02020603050405020304" pitchFamily="18" charset="0"/>
              </a:rPr>
              <a:t>Psalms, Job, Proverbs, Ruth, Song of Songs, </a:t>
            </a:r>
            <a:r>
              <a:rPr lang="en-US" sz="2600" dirty="0" err="1">
                <a:latin typeface="Calibri" panose="020F0502020204030204" pitchFamily="34" charset="0"/>
                <a:ea typeface="Calibri" panose="020F0502020204030204" pitchFamily="34" charset="0"/>
                <a:cs typeface="Times New Roman" panose="02020603050405020304" pitchFamily="18" charset="0"/>
              </a:rPr>
              <a:t>Ecc</a:t>
            </a:r>
            <a:r>
              <a:rPr lang="en-US" sz="2600" dirty="0">
                <a:latin typeface="Calibri" panose="020F0502020204030204" pitchFamily="34" charset="0"/>
                <a:ea typeface="Calibri" panose="020F0502020204030204" pitchFamily="34" charset="0"/>
                <a:cs typeface="Times New Roman" panose="02020603050405020304" pitchFamily="18" charset="0"/>
              </a:rPr>
              <a:t>., Lam, Esther, Daniel, Ezra, Nehemiah, Chronicles. </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232401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47E4BC56-FB30-22BF-0BBC-AB8A3F83ABB2}"/>
              </a:ext>
            </a:extLst>
          </p:cNvPr>
          <p:cNvPicPr>
            <a:picLocks noGrp="1" noChangeAspect="1"/>
          </p:cNvPicPr>
          <p:nvPr>
            <p:ph idx="1"/>
          </p:nvPr>
        </p:nvPicPr>
        <p:blipFill>
          <a:blip r:embed="rId2"/>
          <a:stretch>
            <a:fillRect/>
          </a:stretch>
        </p:blipFill>
        <p:spPr>
          <a:xfrm>
            <a:off x="1509622" y="0"/>
            <a:ext cx="6262778" cy="6858000"/>
          </a:xfrm>
          <a:prstGeom prst="rect">
            <a:avLst/>
          </a:prstGeom>
        </p:spPr>
      </p:pic>
    </p:spTree>
    <p:extLst>
      <p:ext uri="{BB962C8B-B14F-4D97-AF65-F5344CB8AC3E}">
        <p14:creationId xmlns:p14="http://schemas.microsoft.com/office/powerpoint/2010/main" val="2774813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3B706-C223-E6D5-068C-A57B85CDC019}"/>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1997D99-34F5-B219-B1B0-68A576F4D3EF}"/>
              </a:ext>
            </a:extLst>
          </p:cNvPr>
          <p:cNvPicPr>
            <a:picLocks noGrp="1" noChangeAspect="1"/>
          </p:cNvPicPr>
          <p:nvPr>
            <p:ph idx="1"/>
          </p:nvPr>
        </p:nvPicPr>
        <p:blipFill>
          <a:blip r:embed="rId2"/>
          <a:stretch>
            <a:fillRect/>
          </a:stretch>
        </p:blipFill>
        <p:spPr>
          <a:xfrm rot="16200000">
            <a:off x="1141647" y="-1141646"/>
            <a:ext cx="6858000" cy="9141292"/>
          </a:xfrm>
          <a:prstGeom prst="rect">
            <a:avLst/>
          </a:prstGeom>
        </p:spPr>
      </p:pic>
    </p:spTree>
    <p:extLst>
      <p:ext uri="{BB962C8B-B14F-4D97-AF65-F5344CB8AC3E}">
        <p14:creationId xmlns:p14="http://schemas.microsoft.com/office/powerpoint/2010/main" val="3676652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50A20-37DA-FB3D-40E4-4019A166B632}"/>
              </a:ext>
            </a:extLst>
          </p:cNvPr>
          <p:cNvSpPr>
            <a:spLocks noGrp="1"/>
          </p:cNvSpPr>
          <p:nvPr>
            <p:ph type="title"/>
          </p:nvPr>
        </p:nvSpPr>
        <p:spPr/>
        <p:txBody>
          <a:bodyPr/>
          <a:lstStyle/>
          <a:p>
            <a:r>
              <a:rPr lang="en-US" dirty="0"/>
              <a:t>What is scripture?</a:t>
            </a:r>
          </a:p>
        </p:txBody>
      </p:sp>
      <p:sp>
        <p:nvSpPr>
          <p:cNvPr id="3" name="Content Placeholder 2">
            <a:extLst>
              <a:ext uri="{FF2B5EF4-FFF2-40B4-BE49-F238E27FC236}">
                <a16:creationId xmlns:a16="http://schemas.microsoft.com/office/drawing/2014/main" id="{BB6FCD60-E19D-9ACF-F8E1-BD3A71AE5DF4}"/>
              </a:ext>
            </a:extLst>
          </p:cNvPr>
          <p:cNvSpPr>
            <a:spLocks noGrp="1"/>
          </p:cNvSpPr>
          <p:nvPr>
            <p:ph idx="1"/>
          </p:nvPr>
        </p:nvSpPr>
        <p:spPr/>
        <p:txBody>
          <a:bodyPr>
            <a:normAutofit lnSpcReduction="10000"/>
          </a:bodyPr>
          <a:lstStyle/>
          <a:p>
            <a:pPr marL="457200" marR="0" lvl="1" indent="0">
              <a:lnSpc>
                <a:spcPct val="107000"/>
              </a:lnSpc>
              <a:spcBef>
                <a:spcPts val="0"/>
              </a:spcBef>
              <a:spcAft>
                <a:spcPts val="0"/>
              </a:spcAft>
              <a:buNone/>
            </a:pPr>
            <a:r>
              <a:rPr lang="en-US" sz="2400" b="1" i="1" u="sng" dirty="0">
                <a:effectLst/>
                <a:latin typeface="Calibri" panose="020F0502020204030204" pitchFamily="34" charset="0"/>
                <a:ea typeface="Calibri" panose="020F0502020204030204" pitchFamily="34" charset="0"/>
                <a:cs typeface="Times New Roman" panose="02020603050405020304" pitchFamily="18" charset="0"/>
              </a:rPr>
              <a:t>The New Testament Scriptures: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mj-lt"/>
              <a:buAutoNum type="alphaL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Matthew 28:19-20</a:t>
            </a:r>
          </a:p>
          <a:p>
            <a:pPr marL="742950" marR="0" lvl="1" indent="-285750">
              <a:lnSpc>
                <a:spcPct val="107000"/>
              </a:lnSpc>
              <a:spcBef>
                <a:spcPts val="0"/>
              </a:spcBef>
              <a:spcAft>
                <a:spcPts val="800"/>
              </a:spcAft>
              <a:buFont typeface="+mj-lt"/>
              <a:buAutoNum type="alphaL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John 16:12-15</a:t>
            </a:r>
          </a:p>
          <a:p>
            <a:pPr marL="742950" marR="0" lvl="1" indent="-285750">
              <a:lnSpc>
                <a:spcPct val="107000"/>
              </a:lnSpc>
              <a:spcBef>
                <a:spcPts val="0"/>
              </a:spcBef>
              <a:spcAft>
                <a:spcPts val="800"/>
              </a:spcAft>
              <a:buFont typeface="+mj-lt"/>
              <a:buAutoNum type="alphaL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Luke 24:49, Matthew 28:20</a:t>
            </a:r>
          </a:p>
          <a:p>
            <a:pPr marL="1200150" lvl="2" indent="-285750">
              <a:lnSpc>
                <a:spcPct val="107000"/>
              </a:lnSpc>
              <a:spcBef>
                <a:spcPts val="0"/>
              </a:spcBef>
              <a:spcAft>
                <a:spcPts val="800"/>
              </a:spcAft>
              <a:buFont typeface="+mj-lt"/>
              <a:buAutoNum type="alphaLcPeriod"/>
            </a:pPr>
            <a:r>
              <a:rPr lang="en-US" sz="2200" b="1" i="1" u="sng" dirty="0">
                <a:effectLst/>
                <a:latin typeface="Calibri" panose="020F0502020204030204" pitchFamily="34" charset="0"/>
                <a:ea typeface="Calibri" panose="020F0502020204030204" pitchFamily="34" charset="0"/>
                <a:cs typeface="Times New Roman" panose="02020603050405020304" pitchFamily="18" charset="0"/>
              </a:rPr>
              <a:t>Mainly Acts 1:8</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mj-lt"/>
              <a:buAutoNum type="alphaL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Acts 2:1</a:t>
            </a:r>
          </a:p>
          <a:p>
            <a:pPr marL="742950" marR="0" lvl="1" indent="-285750">
              <a:lnSpc>
                <a:spcPct val="107000"/>
              </a:lnSpc>
              <a:spcBef>
                <a:spcPts val="0"/>
              </a:spcBef>
              <a:spcAft>
                <a:spcPts val="800"/>
              </a:spcAft>
              <a:buFont typeface="+mj-lt"/>
              <a:buAutoNum type="alphaL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Acts 2:42</a:t>
            </a:r>
          </a:p>
          <a:p>
            <a:pPr marL="742950" marR="0" lvl="1" indent="-285750">
              <a:lnSpc>
                <a:spcPct val="107000"/>
              </a:lnSpc>
              <a:spcBef>
                <a:spcPts val="0"/>
              </a:spcBef>
              <a:spcAft>
                <a:spcPts val="800"/>
              </a:spcAft>
              <a:buFont typeface="+mj-lt"/>
              <a:buAutoNum type="alphaL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Eph. 3: 1-6, Ephesians 2:20, 2 Peter 3:1-2, 15-16</a:t>
            </a:r>
          </a:p>
          <a:p>
            <a:pPr marL="742950" marR="0" lvl="1" indent="-285750">
              <a:lnSpc>
                <a:spcPct val="107000"/>
              </a:lnSpc>
              <a:spcBef>
                <a:spcPts val="0"/>
              </a:spcBef>
              <a:spcAft>
                <a:spcPts val="800"/>
              </a:spcAft>
              <a:buFont typeface="+mj-lt"/>
              <a:buAutoNum type="alphaL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Hebrews 1:1-2</a:t>
            </a:r>
          </a:p>
          <a:p>
            <a:pPr marL="742950" marR="0" lvl="1" indent="-285750">
              <a:lnSpc>
                <a:spcPct val="107000"/>
              </a:lnSpc>
              <a:spcBef>
                <a:spcPts val="0"/>
              </a:spcBef>
              <a:spcAft>
                <a:spcPts val="800"/>
              </a:spcAft>
              <a:buFont typeface="+mj-lt"/>
              <a:buAutoNum type="alphaLcPeriod"/>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400446861"/>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TM04033937[[fn=Vapor Trail]]</Template>
  <TotalTime>8162</TotalTime>
  <Words>705</Words>
  <Application>Microsoft Office PowerPoint</Application>
  <PresentationFormat>On-screen Show (4:3)</PresentationFormat>
  <Paragraphs>79</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Century Gothic</vt:lpstr>
      <vt:lpstr>Vapor Trail</vt:lpstr>
      <vt:lpstr>How we got The Bible</vt:lpstr>
      <vt:lpstr>The Bible is Unique</vt:lpstr>
      <vt:lpstr>The Bible is Unique</vt:lpstr>
      <vt:lpstr>The Bible is Unique</vt:lpstr>
      <vt:lpstr>What is Scripture?</vt:lpstr>
      <vt:lpstr>What is Scripture?</vt:lpstr>
      <vt:lpstr>PowerPoint Presentation</vt:lpstr>
      <vt:lpstr>PowerPoint Presentation</vt:lpstr>
      <vt:lpstr>What is scripture?</vt:lpstr>
      <vt:lpstr>How was scripture Canonized? </vt:lpstr>
      <vt:lpstr>How was scripture canonized?</vt:lpstr>
      <vt:lpstr>How was scripture canonized?</vt:lpstr>
      <vt:lpstr>How was scripture canonized?</vt:lpstr>
      <vt:lpstr>How was scripture canonized?</vt:lpstr>
      <vt:lpstr>PowerPoint Presentation</vt:lpstr>
      <vt:lpstr>The Transmission of the Old Testament </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we got The Bible</dc:title>
  <dc:creator>Christ Church</dc:creator>
  <cp:lastModifiedBy>Owen Davis</cp:lastModifiedBy>
  <cp:revision>4</cp:revision>
  <dcterms:created xsi:type="dcterms:W3CDTF">2023-03-15T20:45:20Z</dcterms:created>
  <dcterms:modified xsi:type="dcterms:W3CDTF">2023-03-21T13:37:49Z</dcterms:modified>
</cp:coreProperties>
</file>